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79" r:id="rId6"/>
    <p:sldId id="280" r:id="rId7"/>
    <p:sldId id="281" r:id="rId8"/>
    <p:sldId id="282" r:id="rId9"/>
    <p:sldId id="278" r:id="rId10"/>
    <p:sldId id="262" r:id="rId11"/>
    <p:sldId id="284" r:id="rId12"/>
    <p:sldId id="285" r:id="rId13"/>
    <p:sldId id="286" r:id="rId14"/>
    <p:sldId id="289" r:id="rId15"/>
    <p:sldId id="290" r:id="rId16"/>
    <p:sldId id="287" r:id="rId17"/>
    <p:sldId id="288" r:id="rId18"/>
    <p:sldId id="291" r:id="rId19"/>
    <p:sldId id="27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A8E2458-9046-4722-AF15-27D6617C5AEE}">
          <p14:sldIdLst>
            <p14:sldId id="256"/>
          </p14:sldIdLst>
        </p14:section>
        <p14:section name="无标题节" id="{99B2158A-6E9D-450E-A13C-861FE15E63DC}">
          <p14:sldIdLst>
            <p14:sldId id="257"/>
            <p14:sldId id="258"/>
            <p14:sldId id="264"/>
            <p14:sldId id="279"/>
            <p14:sldId id="280"/>
            <p14:sldId id="281"/>
            <p14:sldId id="282"/>
            <p14:sldId id="278"/>
            <p14:sldId id="262"/>
            <p14:sldId id="284"/>
            <p14:sldId id="285"/>
            <p14:sldId id="286"/>
            <p14:sldId id="289"/>
            <p14:sldId id="290"/>
            <p14:sldId id="287"/>
            <p14:sldId id="288"/>
            <p14:sldId id="291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黄坤" initials="黄坤" lastIdx="3" clrIdx="0">
    <p:extLst>
      <p:ext uri="{19B8F6BF-5375-455C-9EA6-DF929625EA0E}">
        <p15:presenceInfo xmlns:p15="http://schemas.microsoft.com/office/powerpoint/2012/main" userId="S-1-5-21-4185593357-3580335880-2223642543-894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C720"/>
    <a:srgbClr val="EB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6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154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3733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560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478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908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678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2553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423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3169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3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5907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A8297-D103-48FB-B838-0DD072D0828D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CB6E7-8DE6-46FD-8099-1B5FD3B5FD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551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/>
          <p:cNvGrpSpPr>
            <a:grpSpLocks noChangeAspect="1"/>
          </p:cNvGrpSpPr>
          <p:nvPr/>
        </p:nvGrpSpPr>
        <p:grpSpPr bwMode="auto">
          <a:xfrm flipH="1">
            <a:off x="-660718" y="973183"/>
            <a:ext cx="5221142" cy="5138056"/>
            <a:chOff x="4545" y="809"/>
            <a:chExt cx="3155" cy="3342"/>
          </a:xfrm>
        </p:grpSpPr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5327" y="1071"/>
              <a:ext cx="2373" cy="2332"/>
            </a:xfrm>
            <a:custGeom>
              <a:avLst/>
              <a:gdLst>
                <a:gd name="T0" fmla="*/ 4701 w 5071"/>
                <a:gd name="T1" fmla="*/ 1834 h 4983"/>
                <a:gd name="T2" fmla="*/ 3205 w 5071"/>
                <a:gd name="T3" fmla="*/ 4620 h 4983"/>
                <a:gd name="T4" fmla="*/ 370 w 5071"/>
                <a:gd name="T5" fmla="*/ 3149 h 4983"/>
                <a:gd name="T6" fmla="*/ 1866 w 5071"/>
                <a:gd name="T7" fmla="*/ 364 h 4983"/>
                <a:gd name="T8" fmla="*/ 4701 w 5071"/>
                <a:gd name="T9" fmla="*/ 1834 h 4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1" h="4983">
                  <a:moveTo>
                    <a:pt x="4701" y="1834"/>
                  </a:moveTo>
                  <a:cubicBezTo>
                    <a:pt x="5071" y="3009"/>
                    <a:pt x="4401" y="4257"/>
                    <a:pt x="3205" y="4620"/>
                  </a:cubicBezTo>
                  <a:cubicBezTo>
                    <a:pt x="2009" y="4983"/>
                    <a:pt x="739" y="4325"/>
                    <a:pt x="370" y="3149"/>
                  </a:cubicBezTo>
                  <a:cubicBezTo>
                    <a:pt x="0" y="1974"/>
                    <a:pt x="670" y="727"/>
                    <a:pt x="1866" y="364"/>
                  </a:cubicBezTo>
                  <a:cubicBezTo>
                    <a:pt x="3062" y="0"/>
                    <a:pt x="4332" y="659"/>
                    <a:pt x="4701" y="1834"/>
                  </a:cubicBezTo>
                </a:path>
              </a:pathLst>
            </a:custGeom>
            <a:solidFill>
              <a:srgbClr val="F5C720"/>
            </a:solidFill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Oval 6"/>
            <p:cNvSpPr>
              <a:spLocks noChangeArrowheads="1"/>
            </p:cNvSpPr>
            <p:nvPr/>
          </p:nvSpPr>
          <p:spPr bwMode="auto">
            <a:xfrm>
              <a:off x="5070" y="2007"/>
              <a:ext cx="37" cy="37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5040" y="4114"/>
              <a:ext cx="37" cy="37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6927" y="3410"/>
              <a:ext cx="52" cy="81"/>
            </a:xfrm>
            <a:custGeom>
              <a:avLst/>
              <a:gdLst>
                <a:gd name="T0" fmla="*/ 25 w 110"/>
                <a:gd name="T1" fmla="*/ 173 h 173"/>
                <a:gd name="T2" fmla="*/ 16 w 110"/>
                <a:gd name="T3" fmla="*/ 171 h 173"/>
                <a:gd name="T4" fmla="*/ 5 w 110"/>
                <a:gd name="T5" fmla="*/ 143 h 173"/>
                <a:gd name="T6" fmla="*/ 66 w 110"/>
                <a:gd name="T7" fmla="*/ 15 h 173"/>
                <a:gd name="T8" fmla="*/ 95 w 110"/>
                <a:gd name="T9" fmla="*/ 5 h 173"/>
                <a:gd name="T10" fmla="*/ 105 w 110"/>
                <a:gd name="T11" fmla="*/ 33 h 173"/>
                <a:gd name="T12" fmla="*/ 44 w 110"/>
                <a:gd name="T13" fmla="*/ 161 h 173"/>
                <a:gd name="T14" fmla="*/ 25 w 110"/>
                <a:gd name="T15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" h="173">
                  <a:moveTo>
                    <a:pt x="25" y="173"/>
                  </a:moveTo>
                  <a:cubicBezTo>
                    <a:pt x="22" y="173"/>
                    <a:pt x="18" y="172"/>
                    <a:pt x="16" y="171"/>
                  </a:cubicBezTo>
                  <a:cubicBezTo>
                    <a:pt x="5" y="166"/>
                    <a:pt x="0" y="153"/>
                    <a:pt x="5" y="143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71" y="5"/>
                    <a:pt x="84" y="0"/>
                    <a:pt x="95" y="5"/>
                  </a:cubicBezTo>
                  <a:cubicBezTo>
                    <a:pt x="105" y="10"/>
                    <a:pt x="110" y="22"/>
                    <a:pt x="105" y="33"/>
                  </a:cubicBezTo>
                  <a:cubicBezTo>
                    <a:pt x="44" y="161"/>
                    <a:pt x="44" y="161"/>
                    <a:pt x="44" y="161"/>
                  </a:cubicBezTo>
                  <a:cubicBezTo>
                    <a:pt x="40" y="168"/>
                    <a:pt x="32" y="173"/>
                    <a:pt x="25" y="173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4849" y="3325"/>
              <a:ext cx="662" cy="531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4568" y="3023"/>
              <a:ext cx="411" cy="833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4825" y="3301"/>
              <a:ext cx="710" cy="576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545" y="2999"/>
              <a:ext cx="458" cy="878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4675" y="2890"/>
              <a:ext cx="859" cy="56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5"/>
            <p:cNvSpPr>
              <a:spLocks noEditPoints="1"/>
            </p:cNvSpPr>
            <p:nvPr/>
          </p:nvSpPr>
          <p:spPr bwMode="auto">
            <a:xfrm>
              <a:off x="4625" y="2367"/>
              <a:ext cx="207" cy="217"/>
            </a:xfrm>
            <a:custGeom>
              <a:avLst/>
              <a:gdLst>
                <a:gd name="T0" fmla="*/ 194 w 441"/>
                <a:gd name="T1" fmla="*/ 7 h 463"/>
                <a:gd name="T2" fmla="*/ 48 w 441"/>
                <a:gd name="T3" fmla="*/ 88 h 463"/>
                <a:gd name="T4" fmla="*/ 1 w 441"/>
                <a:gd name="T5" fmla="*/ 216 h 463"/>
                <a:gd name="T6" fmla="*/ 85 w 441"/>
                <a:gd name="T7" fmla="*/ 390 h 463"/>
                <a:gd name="T8" fmla="*/ 85 w 441"/>
                <a:gd name="T9" fmla="*/ 390 h 463"/>
                <a:gd name="T10" fmla="*/ 85 w 441"/>
                <a:gd name="T11" fmla="*/ 390 h 463"/>
                <a:gd name="T12" fmla="*/ 85 w 441"/>
                <a:gd name="T13" fmla="*/ 390 h 463"/>
                <a:gd name="T14" fmla="*/ 393 w 441"/>
                <a:gd name="T15" fmla="*/ 353 h 463"/>
                <a:gd name="T16" fmla="*/ 439 w 441"/>
                <a:gd name="T17" fmla="*/ 225 h 463"/>
                <a:gd name="T18" fmla="*/ 356 w 441"/>
                <a:gd name="T19" fmla="*/ 51 h 463"/>
                <a:gd name="T20" fmla="*/ 194 w 441"/>
                <a:gd name="T21" fmla="*/ 7 h 463"/>
                <a:gd name="T22" fmla="*/ 65 w 441"/>
                <a:gd name="T23" fmla="*/ 217 h 463"/>
                <a:gd name="T24" fmla="*/ 98 w 441"/>
                <a:gd name="T25" fmla="*/ 126 h 463"/>
                <a:gd name="T26" fmla="*/ 202 w 441"/>
                <a:gd name="T27" fmla="*/ 69 h 463"/>
                <a:gd name="T28" fmla="*/ 290 w 441"/>
                <a:gd name="T29" fmla="*/ 84 h 463"/>
                <a:gd name="T30" fmla="*/ 101 w 441"/>
                <a:gd name="T31" fmla="*/ 319 h 463"/>
                <a:gd name="T32" fmla="*/ 65 w 441"/>
                <a:gd name="T33" fmla="*/ 217 h 463"/>
                <a:gd name="T34" fmla="*/ 376 w 441"/>
                <a:gd name="T35" fmla="*/ 224 h 463"/>
                <a:gd name="T36" fmla="*/ 343 w 441"/>
                <a:gd name="T37" fmla="*/ 315 h 463"/>
                <a:gd name="T38" fmla="*/ 151 w 441"/>
                <a:gd name="T39" fmla="*/ 357 h 463"/>
                <a:gd name="T40" fmla="*/ 339 w 441"/>
                <a:gd name="T41" fmla="*/ 122 h 463"/>
                <a:gd name="T42" fmla="*/ 376 w 441"/>
                <a:gd name="T43" fmla="*/ 224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1" h="463">
                  <a:moveTo>
                    <a:pt x="194" y="7"/>
                  </a:moveTo>
                  <a:cubicBezTo>
                    <a:pt x="136" y="14"/>
                    <a:pt x="84" y="42"/>
                    <a:pt x="48" y="88"/>
                  </a:cubicBezTo>
                  <a:cubicBezTo>
                    <a:pt x="19" y="125"/>
                    <a:pt x="2" y="169"/>
                    <a:pt x="1" y="216"/>
                  </a:cubicBezTo>
                  <a:cubicBezTo>
                    <a:pt x="0" y="284"/>
                    <a:pt x="30" y="347"/>
                    <a:pt x="85" y="390"/>
                  </a:cubicBezTo>
                  <a:cubicBezTo>
                    <a:pt x="85" y="390"/>
                    <a:pt x="85" y="390"/>
                    <a:pt x="85" y="390"/>
                  </a:cubicBezTo>
                  <a:cubicBezTo>
                    <a:pt x="85" y="390"/>
                    <a:pt x="85" y="390"/>
                    <a:pt x="85" y="390"/>
                  </a:cubicBezTo>
                  <a:cubicBezTo>
                    <a:pt x="85" y="390"/>
                    <a:pt x="85" y="390"/>
                    <a:pt x="85" y="390"/>
                  </a:cubicBezTo>
                  <a:cubicBezTo>
                    <a:pt x="180" y="463"/>
                    <a:pt x="318" y="446"/>
                    <a:pt x="393" y="353"/>
                  </a:cubicBezTo>
                  <a:cubicBezTo>
                    <a:pt x="422" y="316"/>
                    <a:pt x="438" y="272"/>
                    <a:pt x="439" y="225"/>
                  </a:cubicBezTo>
                  <a:cubicBezTo>
                    <a:pt x="441" y="157"/>
                    <a:pt x="410" y="93"/>
                    <a:pt x="356" y="51"/>
                  </a:cubicBezTo>
                  <a:cubicBezTo>
                    <a:pt x="310" y="16"/>
                    <a:pt x="252" y="0"/>
                    <a:pt x="194" y="7"/>
                  </a:cubicBezTo>
                  <a:moveTo>
                    <a:pt x="65" y="217"/>
                  </a:moveTo>
                  <a:cubicBezTo>
                    <a:pt x="65" y="184"/>
                    <a:pt x="77" y="152"/>
                    <a:pt x="98" y="126"/>
                  </a:cubicBezTo>
                  <a:cubicBezTo>
                    <a:pt x="124" y="94"/>
                    <a:pt x="160" y="73"/>
                    <a:pt x="202" y="69"/>
                  </a:cubicBezTo>
                  <a:cubicBezTo>
                    <a:pt x="232" y="65"/>
                    <a:pt x="263" y="70"/>
                    <a:pt x="290" y="84"/>
                  </a:cubicBezTo>
                  <a:cubicBezTo>
                    <a:pt x="101" y="319"/>
                    <a:pt x="101" y="319"/>
                    <a:pt x="101" y="319"/>
                  </a:cubicBezTo>
                  <a:cubicBezTo>
                    <a:pt x="77" y="291"/>
                    <a:pt x="64" y="255"/>
                    <a:pt x="65" y="217"/>
                  </a:cubicBezTo>
                  <a:moveTo>
                    <a:pt x="376" y="224"/>
                  </a:moveTo>
                  <a:cubicBezTo>
                    <a:pt x="375" y="257"/>
                    <a:pt x="364" y="289"/>
                    <a:pt x="343" y="315"/>
                  </a:cubicBezTo>
                  <a:cubicBezTo>
                    <a:pt x="297" y="373"/>
                    <a:pt x="216" y="389"/>
                    <a:pt x="151" y="357"/>
                  </a:cubicBezTo>
                  <a:cubicBezTo>
                    <a:pt x="339" y="122"/>
                    <a:pt x="339" y="122"/>
                    <a:pt x="339" y="122"/>
                  </a:cubicBezTo>
                  <a:cubicBezTo>
                    <a:pt x="364" y="150"/>
                    <a:pt x="377" y="186"/>
                    <a:pt x="376" y="224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6"/>
            <p:cNvSpPr>
              <a:spLocks noEditPoints="1"/>
            </p:cNvSpPr>
            <p:nvPr/>
          </p:nvSpPr>
          <p:spPr bwMode="auto">
            <a:xfrm>
              <a:off x="6802" y="809"/>
              <a:ext cx="303" cy="296"/>
            </a:xfrm>
            <a:custGeom>
              <a:avLst/>
              <a:gdLst>
                <a:gd name="T0" fmla="*/ 448 w 646"/>
                <a:gd name="T1" fmla="*/ 616 h 633"/>
                <a:gd name="T2" fmla="*/ 639 w 646"/>
                <a:gd name="T3" fmla="*/ 278 h 633"/>
                <a:gd name="T4" fmla="*/ 635 w 646"/>
                <a:gd name="T5" fmla="*/ 242 h 633"/>
                <a:gd name="T6" fmla="*/ 599 w 646"/>
                <a:gd name="T7" fmla="*/ 235 h 633"/>
                <a:gd name="T8" fmla="*/ 475 w 646"/>
                <a:gd name="T9" fmla="*/ 289 h 633"/>
                <a:gd name="T10" fmla="*/ 520 w 646"/>
                <a:gd name="T11" fmla="*/ 39 h 633"/>
                <a:gd name="T12" fmla="*/ 504 w 646"/>
                <a:gd name="T13" fmla="*/ 6 h 633"/>
                <a:gd name="T14" fmla="*/ 467 w 646"/>
                <a:gd name="T15" fmla="*/ 11 h 633"/>
                <a:gd name="T16" fmla="*/ 281 w 646"/>
                <a:gd name="T17" fmla="*/ 183 h 633"/>
                <a:gd name="T18" fmla="*/ 255 w 646"/>
                <a:gd name="T19" fmla="*/ 45 h 633"/>
                <a:gd name="T20" fmla="*/ 229 w 646"/>
                <a:gd name="T21" fmla="*/ 20 h 633"/>
                <a:gd name="T22" fmla="*/ 196 w 646"/>
                <a:gd name="T23" fmla="*/ 36 h 633"/>
                <a:gd name="T24" fmla="*/ 5 w 646"/>
                <a:gd name="T25" fmla="*/ 373 h 633"/>
                <a:gd name="T26" fmla="*/ 2 w 646"/>
                <a:gd name="T27" fmla="*/ 397 h 633"/>
                <a:gd name="T28" fmla="*/ 6 w 646"/>
                <a:gd name="T29" fmla="*/ 405 h 633"/>
                <a:gd name="T30" fmla="*/ 17 w 646"/>
                <a:gd name="T31" fmla="*/ 416 h 633"/>
                <a:gd name="T32" fmla="*/ 405 w 646"/>
                <a:gd name="T33" fmla="*/ 628 h 633"/>
                <a:gd name="T34" fmla="*/ 429 w 646"/>
                <a:gd name="T35" fmla="*/ 631 h 633"/>
                <a:gd name="T36" fmla="*/ 448 w 646"/>
                <a:gd name="T37" fmla="*/ 616 h 633"/>
                <a:gd name="T38" fmla="*/ 75 w 646"/>
                <a:gd name="T39" fmla="*/ 376 h 633"/>
                <a:gd name="T40" fmla="*/ 209 w 646"/>
                <a:gd name="T41" fmla="*/ 141 h 633"/>
                <a:gd name="T42" fmla="*/ 229 w 646"/>
                <a:gd name="T43" fmla="*/ 251 h 633"/>
                <a:gd name="T44" fmla="*/ 251 w 646"/>
                <a:gd name="T45" fmla="*/ 275 h 633"/>
                <a:gd name="T46" fmla="*/ 282 w 646"/>
                <a:gd name="T47" fmla="*/ 268 h 633"/>
                <a:gd name="T48" fmla="*/ 441 w 646"/>
                <a:gd name="T49" fmla="*/ 121 h 633"/>
                <a:gd name="T50" fmla="*/ 403 w 646"/>
                <a:gd name="T51" fmla="*/ 336 h 633"/>
                <a:gd name="T52" fmla="*/ 414 w 646"/>
                <a:gd name="T53" fmla="*/ 366 h 633"/>
                <a:gd name="T54" fmla="*/ 447 w 646"/>
                <a:gd name="T55" fmla="*/ 370 h 633"/>
                <a:gd name="T56" fmla="*/ 538 w 646"/>
                <a:gd name="T57" fmla="*/ 330 h 633"/>
                <a:gd name="T58" fmla="*/ 408 w 646"/>
                <a:gd name="T59" fmla="*/ 559 h 633"/>
                <a:gd name="T60" fmla="*/ 75 w 646"/>
                <a:gd name="T61" fmla="*/ 376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6" h="633">
                  <a:moveTo>
                    <a:pt x="448" y="616"/>
                  </a:moveTo>
                  <a:cubicBezTo>
                    <a:pt x="639" y="278"/>
                    <a:pt x="639" y="278"/>
                    <a:pt x="639" y="278"/>
                  </a:cubicBezTo>
                  <a:cubicBezTo>
                    <a:pt x="646" y="266"/>
                    <a:pt x="644" y="252"/>
                    <a:pt x="635" y="242"/>
                  </a:cubicBezTo>
                  <a:cubicBezTo>
                    <a:pt x="626" y="232"/>
                    <a:pt x="611" y="229"/>
                    <a:pt x="599" y="235"/>
                  </a:cubicBezTo>
                  <a:cubicBezTo>
                    <a:pt x="475" y="289"/>
                    <a:pt x="475" y="289"/>
                    <a:pt x="475" y="289"/>
                  </a:cubicBezTo>
                  <a:cubicBezTo>
                    <a:pt x="520" y="39"/>
                    <a:pt x="520" y="39"/>
                    <a:pt x="520" y="39"/>
                  </a:cubicBezTo>
                  <a:cubicBezTo>
                    <a:pt x="522" y="26"/>
                    <a:pt x="515" y="13"/>
                    <a:pt x="504" y="6"/>
                  </a:cubicBezTo>
                  <a:cubicBezTo>
                    <a:pt x="492" y="0"/>
                    <a:pt x="477" y="2"/>
                    <a:pt x="467" y="11"/>
                  </a:cubicBezTo>
                  <a:cubicBezTo>
                    <a:pt x="281" y="183"/>
                    <a:pt x="281" y="183"/>
                    <a:pt x="281" y="183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3" y="32"/>
                    <a:pt x="242" y="22"/>
                    <a:pt x="229" y="20"/>
                  </a:cubicBezTo>
                  <a:cubicBezTo>
                    <a:pt x="216" y="18"/>
                    <a:pt x="203" y="24"/>
                    <a:pt x="196" y="36"/>
                  </a:cubicBezTo>
                  <a:cubicBezTo>
                    <a:pt x="5" y="373"/>
                    <a:pt x="5" y="373"/>
                    <a:pt x="5" y="373"/>
                  </a:cubicBezTo>
                  <a:cubicBezTo>
                    <a:pt x="1" y="381"/>
                    <a:pt x="0" y="389"/>
                    <a:pt x="2" y="397"/>
                  </a:cubicBezTo>
                  <a:cubicBezTo>
                    <a:pt x="3" y="400"/>
                    <a:pt x="4" y="403"/>
                    <a:pt x="6" y="405"/>
                  </a:cubicBezTo>
                  <a:cubicBezTo>
                    <a:pt x="8" y="410"/>
                    <a:pt x="12" y="413"/>
                    <a:pt x="17" y="416"/>
                  </a:cubicBezTo>
                  <a:cubicBezTo>
                    <a:pt x="405" y="628"/>
                    <a:pt x="405" y="628"/>
                    <a:pt x="405" y="628"/>
                  </a:cubicBezTo>
                  <a:cubicBezTo>
                    <a:pt x="412" y="632"/>
                    <a:pt x="421" y="633"/>
                    <a:pt x="429" y="631"/>
                  </a:cubicBezTo>
                  <a:cubicBezTo>
                    <a:pt x="437" y="629"/>
                    <a:pt x="444" y="623"/>
                    <a:pt x="448" y="616"/>
                  </a:cubicBezTo>
                  <a:moveTo>
                    <a:pt x="75" y="376"/>
                  </a:moveTo>
                  <a:cubicBezTo>
                    <a:pt x="209" y="141"/>
                    <a:pt x="209" y="141"/>
                    <a:pt x="209" y="141"/>
                  </a:cubicBezTo>
                  <a:cubicBezTo>
                    <a:pt x="229" y="251"/>
                    <a:pt x="229" y="251"/>
                    <a:pt x="229" y="251"/>
                  </a:cubicBezTo>
                  <a:cubicBezTo>
                    <a:pt x="231" y="262"/>
                    <a:pt x="240" y="271"/>
                    <a:pt x="251" y="275"/>
                  </a:cubicBezTo>
                  <a:cubicBezTo>
                    <a:pt x="262" y="278"/>
                    <a:pt x="274" y="276"/>
                    <a:pt x="282" y="268"/>
                  </a:cubicBezTo>
                  <a:cubicBezTo>
                    <a:pt x="441" y="121"/>
                    <a:pt x="441" y="121"/>
                    <a:pt x="441" y="121"/>
                  </a:cubicBezTo>
                  <a:cubicBezTo>
                    <a:pt x="403" y="336"/>
                    <a:pt x="403" y="336"/>
                    <a:pt x="403" y="336"/>
                  </a:cubicBezTo>
                  <a:cubicBezTo>
                    <a:pt x="401" y="348"/>
                    <a:pt x="405" y="359"/>
                    <a:pt x="414" y="366"/>
                  </a:cubicBezTo>
                  <a:cubicBezTo>
                    <a:pt x="424" y="373"/>
                    <a:pt x="436" y="375"/>
                    <a:pt x="447" y="370"/>
                  </a:cubicBezTo>
                  <a:cubicBezTo>
                    <a:pt x="538" y="330"/>
                    <a:pt x="538" y="330"/>
                    <a:pt x="538" y="330"/>
                  </a:cubicBezTo>
                  <a:cubicBezTo>
                    <a:pt x="408" y="559"/>
                    <a:pt x="408" y="559"/>
                    <a:pt x="408" y="559"/>
                  </a:cubicBezTo>
                  <a:lnTo>
                    <a:pt x="75" y="376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6256" y="2221"/>
              <a:ext cx="514" cy="188"/>
            </a:xfrm>
            <a:custGeom>
              <a:avLst/>
              <a:gdLst>
                <a:gd name="T0" fmla="*/ 1087 w 1099"/>
                <a:gd name="T1" fmla="*/ 200 h 402"/>
                <a:gd name="T2" fmla="*/ 1004 w 1099"/>
                <a:gd name="T3" fmla="*/ 115 h 402"/>
                <a:gd name="T4" fmla="*/ 1084 w 1099"/>
                <a:gd name="T5" fmla="*/ 59 h 402"/>
                <a:gd name="T6" fmla="*/ 1088 w 1099"/>
                <a:gd name="T7" fmla="*/ 15 h 402"/>
                <a:gd name="T8" fmla="*/ 1044 w 1099"/>
                <a:gd name="T9" fmla="*/ 11 h 402"/>
                <a:gd name="T10" fmla="*/ 84 w 1099"/>
                <a:gd name="T11" fmla="*/ 32 h 402"/>
                <a:gd name="T12" fmla="*/ 54 w 1099"/>
                <a:gd name="T13" fmla="*/ 10 h 402"/>
                <a:gd name="T14" fmla="*/ 10 w 1099"/>
                <a:gd name="T15" fmla="*/ 16 h 402"/>
                <a:gd name="T16" fmla="*/ 17 w 1099"/>
                <a:gd name="T17" fmla="*/ 60 h 402"/>
                <a:gd name="T18" fmla="*/ 47 w 1099"/>
                <a:gd name="T19" fmla="*/ 82 h 402"/>
                <a:gd name="T20" fmla="*/ 83 w 1099"/>
                <a:gd name="T21" fmla="*/ 107 h 402"/>
                <a:gd name="T22" fmla="*/ 15 w 1099"/>
                <a:gd name="T23" fmla="*/ 174 h 402"/>
                <a:gd name="T24" fmla="*/ 15 w 1099"/>
                <a:gd name="T25" fmla="*/ 218 h 402"/>
                <a:gd name="T26" fmla="*/ 37 w 1099"/>
                <a:gd name="T27" fmla="*/ 227 h 402"/>
                <a:gd name="T28" fmla="*/ 59 w 1099"/>
                <a:gd name="T29" fmla="*/ 218 h 402"/>
                <a:gd name="T30" fmla="*/ 138 w 1099"/>
                <a:gd name="T31" fmla="*/ 140 h 402"/>
                <a:gd name="T32" fmla="*/ 209 w 1099"/>
                <a:gd name="T33" fmla="*/ 175 h 402"/>
                <a:gd name="T34" fmla="*/ 150 w 1099"/>
                <a:gd name="T35" fmla="*/ 287 h 402"/>
                <a:gd name="T36" fmla="*/ 164 w 1099"/>
                <a:gd name="T37" fmla="*/ 329 h 402"/>
                <a:gd name="T38" fmla="*/ 179 w 1099"/>
                <a:gd name="T39" fmla="*/ 333 h 402"/>
                <a:gd name="T40" fmla="*/ 207 w 1099"/>
                <a:gd name="T41" fmla="*/ 316 h 402"/>
                <a:gd name="T42" fmla="*/ 268 w 1099"/>
                <a:gd name="T43" fmla="*/ 198 h 402"/>
                <a:gd name="T44" fmla="*/ 356 w 1099"/>
                <a:gd name="T45" fmla="*/ 224 h 402"/>
                <a:gd name="T46" fmla="*/ 346 w 1099"/>
                <a:gd name="T47" fmla="*/ 343 h 402"/>
                <a:gd name="T48" fmla="*/ 374 w 1099"/>
                <a:gd name="T49" fmla="*/ 376 h 402"/>
                <a:gd name="T50" fmla="*/ 377 w 1099"/>
                <a:gd name="T51" fmla="*/ 376 h 402"/>
                <a:gd name="T52" fmla="*/ 409 w 1099"/>
                <a:gd name="T53" fmla="*/ 348 h 402"/>
                <a:gd name="T54" fmla="*/ 418 w 1099"/>
                <a:gd name="T55" fmla="*/ 236 h 402"/>
                <a:gd name="T56" fmla="*/ 540 w 1099"/>
                <a:gd name="T57" fmla="*/ 246 h 402"/>
                <a:gd name="T58" fmla="*/ 562 w 1099"/>
                <a:gd name="T59" fmla="*/ 376 h 402"/>
                <a:gd name="T60" fmla="*/ 593 w 1099"/>
                <a:gd name="T61" fmla="*/ 402 h 402"/>
                <a:gd name="T62" fmla="*/ 598 w 1099"/>
                <a:gd name="T63" fmla="*/ 402 h 402"/>
                <a:gd name="T64" fmla="*/ 624 w 1099"/>
                <a:gd name="T65" fmla="*/ 366 h 402"/>
                <a:gd name="T66" fmla="*/ 604 w 1099"/>
                <a:gd name="T67" fmla="*/ 244 h 402"/>
                <a:gd name="T68" fmla="*/ 758 w 1099"/>
                <a:gd name="T69" fmla="*/ 221 h 402"/>
                <a:gd name="T70" fmla="*/ 812 w 1099"/>
                <a:gd name="T71" fmla="*/ 326 h 402"/>
                <a:gd name="T72" fmla="*/ 841 w 1099"/>
                <a:gd name="T73" fmla="*/ 343 h 402"/>
                <a:gd name="T74" fmla="*/ 855 w 1099"/>
                <a:gd name="T75" fmla="*/ 339 h 402"/>
                <a:gd name="T76" fmla="*/ 869 w 1099"/>
                <a:gd name="T77" fmla="*/ 297 h 402"/>
                <a:gd name="T78" fmla="*/ 820 w 1099"/>
                <a:gd name="T79" fmla="*/ 203 h 402"/>
                <a:gd name="T80" fmla="*/ 948 w 1099"/>
                <a:gd name="T81" fmla="*/ 148 h 402"/>
                <a:gd name="T82" fmla="*/ 1041 w 1099"/>
                <a:gd name="T83" fmla="*/ 243 h 402"/>
                <a:gd name="T84" fmla="*/ 1064 w 1099"/>
                <a:gd name="T85" fmla="*/ 253 h 402"/>
                <a:gd name="T86" fmla="*/ 1086 w 1099"/>
                <a:gd name="T87" fmla="*/ 244 h 402"/>
                <a:gd name="T88" fmla="*/ 1087 w 1099"/>
                <a:gd name="T89" fmla="*/ 20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99" h="402">
                  <a:moveTo>
                    <a:pt x="1087" y="200"/>
                  </a:moveTo>
                  <a:cubicBezTo>
                    <a:pt x="1004" y="115"/>
                    <a:pt x="1004" y="115"/>
                    <a:pt x="1004" y="115"/>
                  </a:cubicBezTo>
                  <a:cubicBezTo>
                    <a:pt x="1032" y="98"/>
                    <a:pt x="1058" y="80"/>
                    <a:pt x="1084" y="59"/>
                  </a:cubicBezTo>
                  <a:cubicBezTo>
                    <a:pt x="1097" y="48"/>
                    <a:pt x="1099" y="29"/>
                    <a:pt x="1088" y="15"/>
                  </a:cubicBezTo>
                  <a:cubicBezTo>
                    <a:pt x="1077" y="2"/>
                    <a:pt x="1057" y="0"/>
                    <a:pt x="1044" y="11"/>
                  </a:cubicBezTo>
                  <a:cubicBezTo>
                    <a:pt x="766" y="234"/>
                    <a:pt x="372" y="242"/>
                    <a:pt x="84" y="32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40" y="0"/>
                    <a:pt x="21" y="3"/>
                    <a:pt x="10" y="16"/>
                  </a:cubicBezTo>
                  <a:cubicBezTo>
                    <a:pt x="0" y="30"/>
                    <a:pt x="3" y="50"/>
                    <a:pt x="17" y="60"/>
                  </a:cubicBezTo>
                  <a:cubicBezTo>
                    <a:pt x="47" y="82"/>
                    <a:pt x="47" y="82"/>
                    <a:pt x="47" y="82"/>
                  </a:cubicBezTo>
                  <a:cubicBezTo>
                    <a:pt x="58" y="91"/>
                    <a:pt x="71" y="99"/>
                    <a:pt x="83" y="107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2" y="186"/>
                    <a:pt x="2" y="205"/>
                    <a:pt x="15" y="218"/>
                  </a:cubicBezTo>
                  <a:cubicBezTo>
                    <a:pt x="21" y="224"/>
                    <a:pt x="29" y="227"/>
                    <a:pt x="37" y="227"/>
                  </a:cubicBezTo>
                  <a:cubicBezTo>
                    <a:pt x="45" y="227"/>
                    <a:pt x="53" y="224"/>
                    <a:pt x="59" y="218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61" y="153"/>
                    <a:pt x="185" y="165"/>
                    <a:pt x="209" y="175"/>
                  </a:cubicBezTo>
                  <a:cubicBezTo>
                    <a:pt x="150" y="287"/>
                    <a:pt x="150" y="287"/>
                    <a:pt x="150" y="287"/>
                  </a:cubicBezTo>
                  <a:cubicBezTo>
                    <a:pt x="142" y="303"/>
                    <a:pt x="149" y="321"/>
                    <a:pt x="164" y="329"/>
                  </a:cubicBezTo>
                  <a:cubicBezTo>
                    <a:pt x="169" y="332"/>
                    <a:pt x="174" y="333"/>
                    <a:pt x="179" y="333"/>
                  </a:cubicBezTo>
                  <a:cubicBezTo>
                    <a:pt x="190" y="333"/>
                    <a:pt x="201" y="326"/>
                    <a:pt x="207" y="316"/>
                  </a:cubicBezTo>
                  <a:cubicBezTo>
                    <a:pt x="268" y="198"/>
                    <a:pt x="268" y="198"/>
                    <a:pt x="268" y="198"/>
                  </a:cubicBezTo>
                  <a:cubicBezTo>
                    <a:pt x="297" y="208"/>
                    <a:pt x="326" y="217"/>
                    <a:pt x="356" y="224"/>
                  </a:cubicBezTo>
                  <a:cubicBezTo>
                    <a:pt x="346" y="343"/>
                    <a:pt x="346" y="343"/>
                    <a:pt x="346" y="343"/>
                  </a:cubicBezTo>
                  <a:cubicBezTo>
                    <a:pt x="344" y="360"/>
                    <a:pt x="357" y="375"/>
                    <a:pt x="374" y="376"/>
                  </a:cubicBezTo>
                  <a:cubicBezTo>
                    <a:pt x="375" y="376"/>
                    <a:pt x="376" y="376"/>
                    <a:pt x="377" y="376"/>
                  </a:cubicBezTo>
                  <a:cubicBezTo>
                    <a:pt x="393" y="376"/>
                    <a:pt x="407" y="364"/>
                    <a:pt x="409" y="348"/>
                  </a:cubicBezTo>
                  <a:cubicBezTo>
                    <a:pt x="418" y="236"/>
                    <a:pt x="418" y="236"/>
                    <a:pt x="418" y="236"/>
                  </a:cubicBezTo>
                  <a:cubicBezTo>
                    <a:pt x="459" y="242"/>
                    <a:pt x="500" y="246"/>
                    <a:pt x="540" y="246"/>
                  </a:cubicBezTo>
                  <a:cubicBezTo>
                    <a:pt x="562" y="376"/>
                    <a:pt x="562" y="376"/>
                    <a:pt x="562" y="376"/>
                  </a:cubicBezTo>
                  <a:cubicBezTo>
                    <a:pt x="564" y="392"/>
                    <a:pt x="577" y="402"/>
                    <a:pt x="593" y="402"/>
                  </a:cubicBezTo>
                  <a:cubicBezTo>
                    <a:pt x="594" y="402"/>
                    <a:pt x="596" y="402"/>
                    <a:pt x="598" y="402"/>
                  </a:cubicBezTo>
                  <a:cubicBezTo>
                    <a:pt x="615" y="399"/>
                    <a:pt x="627" y="383"/>
                    <a:pt x="624" y="366"/>
                  </a:cubicBezTo>
                  <a:cubicBezTo>
                    <a:pt x="604" y="244"/>
                    <a:pt x="604" y="244"/>
                    <a:pt x="604" y="244"/>
                  </a:cubicBezTo>
                  <a:cubicBezTo>
                    <a:pt x="656" y="241"/>
                    <a:pt x="707" y="233"/>
                    <a:pt x="758" y="221"/>
                  </a:cubicBezTo>
                  <a:cubicBezTo>
                    <a:pt x="812" y="326"/>
                    <a:pt x="812" y="326"/>
                    <a:pt x="812" y="326"/>
                  </a:cubicBezTo>
                  <a:cubicBezTo>
                    <a:pt x="818" y="336"/>
                    <a:pt x="829" y="343"/>
                    <a:pt x="841" y="343"/>
                  </a:cubicBezTo>
                  <a:cubicBezTo>
                    <a:pt x="845" y="343"/>
                    <a:pt x="850" y="342"/>
                    <a:pt x="855" y="339"/>
                  </a:cubicBezTo>
                  <a:cubicBezTo>
                    <a:pt x="870" y="332"/>
                    <a:pt x="877" y="313"/>
                    <a:pt x="869" y="297"/>
                  </a:cubicBezTo>
                  <a:cubicBezTo>
                    <a:pt x="820" y="203"/>
                    <a:pt x="820" y="203"/>
                    <a:pt x="820" y="203"/>
                  </a:cubicBezTo>
                  <a:cubicBezTo>
                    <a:pt x="864" y="188"/>
                    <a:pt x="907" y="170"/>
                    <a:pt x="948" y="148"/>
                  </a:cubicBezTo>
                  <a:cubicBezTo>
                    <a:pt x="1041" y="243"/>
                    <a:pt x="1041" y="243"/>
                    <a:pt x="1041" y="243"/>
                  </a:cubicBezTo>
                  <a:cubicBezTo>
                    <a:pt x="1047" y="250"/>
                    <a:pt x="1055" y="253"/>
                    <a:pt x="1064" y="253"/>
                  </a:cubicBezTo>
                  <a:cubicBezTo>
                    <a:pt x="1072" y="253"/>
                    <a:pt x="1079" y="250"/>
                    <a:pt x="1086" y="244"/>
                  </a:cubicBezTo>
                  <a:cubicBezTo>
                    <a:pt x="1098" y="232"/>
                    <a:pt x="1099" y="213"/>
                    <a:pt x="1087" y="20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8"/>
            <p:cNvSpPr>
              <a:spLocks noChangeArrowheads="1"/>
            </p:cNvSpPr>
            <p:nvPr/>
          </p:nvSpPr>
          <p:spPr bwMode="auto">
            <a:xfrm>
              <a:off x="6107" y="3576"/>
              <a:ext cx="38" cy="37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635" y="3143"/>
              <a:ext cx="823" cy="494"/>
            </a:xfrm>
            <a:custGeom>
              <a:avLst/>
              <a:gdLst>
                <a:gd name="T0" fmla="*/ 317 w 1759"/>
                <a:gd name="T1" fmla="*/ 1055 h 1055"/>
                <a:gd name="T2" fmla="*/ 309 w 1759"/>
                <a:gd name="T3" fmla="*/ 1054 h 1055"/>
                <a:gd name="T4" fmla="*/ 279 w 1759"/>
                <a:gd name="T5" fmla="*/ 1036 h 1055"/>
                <a:gd name="T6" fmla="*/ 14 w 1759"/>
                <a:gd name="T7" fmla="*/ 665 h 1055"/>
                <a:gd name="T8" fmla="*/ 26 w 1759"/>
                <a:gd name="T9" fmla="*/ 602 h 1055"/>
                <a:gd name="T10" fmla="*/ 90 w 1759"/>
                <a:gd name="T11" fmla="*/ 613 h 1055"/>
                <a:gd name="T12" fmla="*/ 328 w 1759"/>
                <a:gd name="T13" fmla="*/ 947 h 1055"/>
                <a:gd name="T14" fmla="*/ 1680 w 1759"/>
                <a:gd name="T15" fmla="*/ 14 h 1055"/>
                <a:gd name="T16" fmla="*/ 1744 w 1759"/>
                <a:gd name="T17" fmla="*/ 25 h 1055"/>
                <a:gd name="T18" fmla="*/ 1733 w 1759"/>
                <a:gd name="T19" fmla="*/ 88 h 1055"/>
                <a:gd name="T20" fmla="*/ 343 w 1759"/>
                <a:gd name="T21" fmla="*/ 1047 h 1055"/>
                <a:gd name="T22" fmla="*/ 317 w 1759"/>
                <a:gd name="T23" fmla="*/ 1055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59" h="1055">
                  <a:moveTo>
                    <a:pt x="317" y="1055"/>
                  </a:moveTo>
                  <a:cubicBezTo>
                    <a:pt x="314" y="1055"/>
                    <a:pt x="312" y="1055"/>
                    <a:pt x="309" y="1054"/>
                  </a:cubicBezTo>
                  <a:cubicBezTo>
                    <a:pt x="297" y="1052"/>
                    <a:pt x="286" y="1046"/>
                    <a:pt x="279" y="1036"/>
                  </a:cubicBezTo>
                  <a:cubicBezTo>
                    <a:pt x="14" y="665"/>
                    <a:pt x="14" y="665"/>
                    <a:pt x="14" y="665"/>
                  </a:cubicBezTo>
                  <a:cubicBezTo>
                    <a:pt x="0" y="644"/>
                    <a:pt x="5" y="616"/>
                    <a:pt x="26" y="602"/>
                  </a:cubicBezTo>
                  <a:cubicBezTo>
                    <a:pt x="46" y="587"/>
                    <a:pt x="75" y="592"/>
                    <a:pt x="90" y="613"/>
                  </a:cubicBezTo>
                  <a:cubicBezTo>
                    <a:pt x="328" y="947"/>
                    <a:pt x="328" y="947"/>
                    <a:pt x="328" y="947"/>
                  </a:cubicBezTo>
                  <a:cubicBezTo>
                    <a:pt x="1680" y="14"/>
                    <a:pt x="1680" y="14"/>
                    <a:pt x="1680" y="14"/>
                  </a:cubicBezTo>
                  <a:cubicBezTo>
                    <a:pt x="1701" y="0"/>
                    <a:pt x="1729" y="5"/>
                    <a:pt x="1744" y="25"/>
                  </a:cubicBezTo>
                  <a:cubicBezTo>
                    <a:pt x="1759" y="46"/>
                    <a:pt x="1754" y="74"/>
                    <a:pt x="1733" y="88"/>
                  </a:cubicBezTo>
                  <a:cubicBezTo>
                    <a:pt x="343" y="1047"/>
                    <a:pt x="343" y="1047"/>
                    <a:pt x="343" y="1047"/>
                  </a:cubicBezTo>
                  <a:cubicBezTo>
                    <a:pt x="336" y="1052"/>
                    <a:pt x="326" y="1055"/>
                    <a:pt x="317" y="105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6454" y="3160"/>
              <a:ext cx="259" cy="823"/>
            </a:xfrm>
            <a:custGeom>
              <a:avLst/>
              <a:gdLst>
                <a:gd name="T0" fmla="*/ 507 w 553"/>
                <a:gd name="T1" fmla="*/ 1759 h 1759"/>
                <a:gd name="T2" fmla="*/ 46 w 553"/>
                <a:gd name="T3" fmla="*/ 1759 h 1759"/>
                <a:gd name="T4" fmla="*/ 0 w 553"/>
                <a:gd name="T5" fmla="*/ 1714 h 1759"/>
                <a:gd name="T6" fmla="*/ 46 w 553"/>
                <a:gd name="T7" fmla="*/ 1668 h 1759"/>
                <a:gd name="T8" fmla="*/ 461 w 553"/>
                <a:gd name="T9" fmla="*/ 1668 h 1759"/>
                <a:gd name="T10" fmla="*/ 461 w 553"/>
                <a:gd name="T11" fmla="*/ 46 h 1759"/>
                <a:gd name="T12" fmla="*/ 507 w 553"/>
                <a:gd name="T13" fmla="*/ 0 h 1759"/>
                <a:gd name="T14" fmla="*/ 553 w 553"/>
                <a:gd name="T15" fmla="*/ 46 h 1759"/>
                <a:gd name="T16" fmla="*/ 553 w 553"/>
                <a:gd name="T17" fmla="*/ 1714 h 1759"/>
                <a:gd name="T18" fmla="*/ 507 w 553"/>
                <a:gd name="T19" fmla="*/ 1759 h 1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3" h="1759">
                  <a:moveTo>
                    <a:pt x="507" y="1759"/>
                  </a:moveTo>
                  <a:cubicBezTo>
                    <a:pt x="46" y="1759"/>
                    <a:pt x="46" y="1759"/>
                    <a:pt x="46" y="1759"/>
                  </a:cubicBezTo>
                  <a:cubicBezTo>
                    <a:pt x="20" y="1759"/>
                    <a:pt x="0" y="1739"/>
                    <a:pt x="0" y="1714"/>
                  </a:cubicBezTo>
                  <a:cubicBezTo>
                    <a:pt x="0" y="1689"/>
                    <a:pt x="20" y="1668"/>
                    <a:pt x="46" y="1668"/>
                  </a:cubicBezTo>
                  <a:cubicBezTo>
                    <a:pt x="461" y="1668"/>
                    <a:pt x="461" y="1668"/>
                    <a:pt x="461" y="166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21"/>
                    <a:pt x="482" y="0"/>
                    <a:pt x="507" y="0"/>
                  </a:cubicBezTo>
                  <a:cubicBezTo>
                    <a:pt x="532" y="0"/>
                    <a:pt x="553" y="21"/>
                    <a:pt x="553" y="46"/>
                  </a:cubicBezTo>
                  <a:cubicBezTo>
                    <a:pt x="553" y="1714"/>
                    <a:pt x="553" y="1714"/>
                    <a:pt x="553" y="1714"/>
                  </a:cubicBezTo>
                  <a:cubicBezTo>
                    <a:pt x="553" y="1739"/>
                    <a:pt x="532" y="1759"/>
                    <a:pt x="507" y="1759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5539999" y="2505670"/>
            <a:ext cx="5711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浅谈</a:t>
            </a:r>
            <a:r>
              <a:rPr lang="en-US" altLang="zh-CN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mysql</a:t>
            </a:r>
            <a:r>
              <a:rPr lang="zh-CN" alt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死锁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5675698" y="4384836"/>
            <a:ext cx="5675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汇报人：黄坤     汇报时间：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2019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年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01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月</a:t>
            </a:r>
          </a:p>
        </p:txBody>
      </p:sp>
    </p:spTree>
    <p:extLst>
      <p:ext uri="{BB962C8B-B14F-4D97-AF65-F5344CB8AC3E}">
        <p14:creationId xmlns:p14="http://schemas.microsoft.com/office/powerpoint/2010/main" val="764663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329365" y="192206"/>
            <a:ext cx="663427" cy="614471"/>
            <a:chOff x="2192889" y="2993141"/>
            <a:chExt cx="1638330" cy="1517433"/>
          </a:xfrm>
        </p:grpSpPr>
        <p:sp>
          <p:nvSpPr>
            <p:cNvPr id="48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1070848" y="270383"/>
            <a:ext cx="2339103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常见死锁类型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85E6E16-BAFB-49D1-B964-C645C62A3D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335519"/>
              </p:ext>
            </p:extLst>
          </p:nvPr>
        </p:nvGraphicFramePr>
        <p:xfrm>
          <a:off x="1163782" y="2105891"/>
          <a:ext cx="8839200" cy="3671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600">
                  <a:extLst>
                    <a:ext uri="{9D8B030D-6E8A-4147-A177-3AD203B41FA5}">
                      <a16:colId xmlns:a16="http://schemas.microsoft.com/office/drawing/2014/main" val="3183007765"/>
                    </a:ext>
                  </a:extLst>
                </a:gridCol>
                <a:gridCol w="4419600">
                  <a:extLst>
                    <a:ext uri="{9D8B030D-6E8A-4147-A177-3AD203B41FA5}">
                      <a16:colId xmlns:a16="http://schemas.microsoft.com/office/drawing/2014/main" val="3388357601"/>
                    </a:ext>
                  </a:extLst>
                </a:gridCol>
              </a:tblGrid>
              <a:tr h="68923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b</a:t>
                      </a:r>
                    </a:p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320896"/>
                  </a:ext>
                </a:extLst>
              </a:tr>
              <a:tr h="689233">
                <a:tc>
                  <a:txBody>
                    <a:bodyPr/>
                    <a:lstStyle/>
                    <a:p>
                      <a:r>
                        <a:rPr lang="en-US" altLang="zh-CN" dirty="0"/>
                        <a:t>begin;</a:t>
                      </a:r>
                    </a:p>
                    <a:p>
                      <a:r>
                        <a:rPr lang="en-US" altLang="zh-CN" dirty="0"/>
                        <a:t>update t set d = 6 where id = 5;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896358"/>
                  </a:ext>
                </a:extLst>
              </a:tr>
              <a:tr h="6892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begin;</a:t>
                      </a:r>
                    </a:p>
                    <a:p>
                      <a:r>
                        <a:rPr lang="en-US" altLang="zh-CN" dirty="0"/>
                        <a:t>update t set d = 6 where id = 10;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054759"/>
                  </a:ext>
                </a:extLst>
              </a:tr>
              <a:tr h="689233">
                <a:tc>
                  <a:txBody>
                    <a:bodyPr/>
                    <a:lstStyle/>
                    <a:p>
                      <a:r>
                        <a:rPr lang="en-US" altLang="zh-CN" dirty="0"/>
                        <a:t>delete from t where id = 10;</a:t>
                      </a:r>
                    </a:p>
                    <a:p>
                      <a:r>
                        <a:rPr lang="en-US" altLang="zh-CN" dirty="0"/>
                        <a:t>(waiting…..)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0049356"/>
                  </a:ext>
                </a:extLst>
              </a:tr>
              <a:tr h="86372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delete from t where id = 5;</a:t>
                      </a:r>
                    </a:p>
                    <a:p>
                      <a:r>
                        <a:rPr lang="en-US" altLang="zh-CN" dirty="0"/>
                        <a:t>1213 - Deadlock found when trying to get lock; try restarting transaction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910805"/>
                  </a:ext>
                </a:extLst>
              </a:tr>
            </a:tbl>
          </a:graphicData>
        </a:graphic>
      </p:graphicFrame>
      <p:sp>
        <p:nvSpPr>
          <p:cNvPr id="36" name="椭圆 35">
            <a:extLst>
              <a:ext uri="{FF2B5EF4-FFF2-40B4-BE49-F238E27FC236}">
                <a16:creationId xmlns:a16="http://schemas.microsoft.com/office/drawing/2014/main" id="{5A4CCC07-77A5-4CCB-A16B-BDC179A103B0}"/>
              </a:ext>
            </a:extLst>
          </p:cNvPr>
          <p:cNvSpPr/>
          <p:nvPr/>
        </p:nvSpPr>
        <p:spPr>
          <a:xfrm>
            <a:off x="1070848" y="1080777"/>
            <a:ext cx="476535" cy="503009"/>
          </a:xfrm>
          <a:prstGeom prst="ellipse">
            <a:avLst/>
          </a:prstGeom>
          <a:solidFill>
            <a:srgbClr val="F5C720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043D4ED-6CF0-4370-A9AB-0AEE70237F88}"/>
              </a:ext>
            </a:extLst>
          </p:cNvPr>
          <p:cNvSpPr txBox="1"/>
          <p:nvPr/>
        </p:nvSpPr>
        <p:spPr>
          <a:xfrm>
            <a:off x="1704109" y="1147615"/>
            <a:ext cx="562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类型</a:t>
            </a:r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8299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329365" y="192206"/>
            <a:ext cx="663427" cy="614471"/>
            <a:chOff x="2192889" y="2993141"/>
            <a:chExt cx="1638330" cy="1517433"/>
          </a:xfrm>
        </p:grpSpPr>
        <p:sp>
          <p:nvSpPr>
            <p:cNvPr id="48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1070848" y="270383"/>
            <a:ext cx="2339103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常见死锁类型</a:t>
            </a:r>
          </a:p>
        </p:txBody>
      </p:sp>
      <p:pic>
        <p:nvPicPr>
          <p:cNvPr id="6" name="20190107_172707">
            <a:hlinkClick r:id="" action="ppaction://media"/>
            <a:extLst>
              <a:ext uri="{FF2B5EF4-FFF2-40B4-BE49-F238E27FC236}">
                <a16:creationId xmlns:a16="http://schemas.microsoft.com/office/drawing/2014/main" id="{F5E255DE-FC3A-483B-84B2-F3AD0AE95E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547" y="845705"/>
            <a:ext cx="10086108" cy="5673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314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329365" y="192206"/>
            <a:ext cx="663427" cy="614471"/>
            <a:chOff x="2192889" y="2993141"/>
            <a:chExt cx="1638330" cy="1517433"/>
          </a:xfrm>
        </p:grpSpPr>
        <p:sp>
          <p:nvSpPr>
            <p:cNvPr id="48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1070848" y="270383"/>
            <a:ext cx="2339103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常见死锁类型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85E6E16-BAFB-49D1-B964-C645C62A3D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61234"/>
              </p:ext>
            </p:extLst>
          </p:nvPr>
        </p:nvGraphicFramePr>
        <p:xfrm>
          <a:off x="1163782" y="2105891"/>
          <a:ext cx="8839200" cy="3671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600">
                  <a:extLst>
                    <a:ext uri="{9D8B030D-6E8A-4147-A177-3AD203B41FA5}">
                      <a16:colId xmlns:a16="http://schemas.microsoft.com/office/drawing/2014/main" val="3183007765"/>
                    </a:ext>
                  </a:extLst>
                </a:gridCol>
                <a:gridCol w="4419600">
                  <a:extLst>
                    <a:ext uri="{9D8B030D-6E8A-4147-A177-3AD203B41FA5}">
                      <a16:colId xmlns:a16="http://schemas.microsoft.com/office/drawing/2014/main" val="3388357601"/>
                    </a:ext>
                  </a:extLst>
                </a:gridCol>
              </a:tblGrid>
              <a:tr h="68923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b</a:t>
                      </a:r>
                    </a:p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320896"/>
                  </a:ext>
                </a:extLst>
              </a:tr>
              <a:tr h="689233">
                <a:tc>
                  <a:txBody>
                    <a:bodyPr/>
                    <a:lstStyle/>
                    <a:p>
                      <a:r>
                        <a:rPr lang="en-US" altLang="zh-CN" dirty="0"/>
                        <a:t>begin;</a:t>
                      </a:r>
                    </a:p>
                    <a:p>
                      <a:r>
                        <a:rPr lang="en-US" altLang="zh-CN" dirty="0"/>
                        <a:t>select * from t where c = 26 for update;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896358"/>
                  </a:ext>
                </a:extLst>
              </a:tr>
              <a:tr h="6892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begin;</a:t>
                      </a:r>
                    </a:p>
                    <a:p>
                      <a:r>
                        <a:rPr lang="en-US" altLang="zh-CN" dirty="0"/>
                        <a:t>select * from t where c = 27 for update;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054759"/>
                  </a:ext>
                </a:extLst>
              </a:tr>
              <a:tr h="689233">
                <a:tc>
                  <a:txBody>
                    <a:bodyPr/>
                    <a:lstStyle/>
                    <a:p>
                      <a:r>
                        <a:rPr lang="en-US" altLang="zh-CN" dirty="0"/>
                        <a:t>insert into t values(26,26,26);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(waiting…..)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0049356"/>
                  </a:ext>
                </a:extLst>
              </a:tr>
              <a:tr h="86372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insert into t values(27,27,27);</a:t>
                      </a:r>
                    </a:p>
                    <a:p>
                      <a:r>
                        <a:rPr lang="en-US" altLang="zh-CN" dirty="0"/>
                        <a:t>1213 - Deadlock found when trying to get lock; try restarting transaction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910805"/>
                  </a:ext>
                </a:extLst>
              </a:tr>
            </a:tbl>
          </a:graphicData>
        </a:graphic>
      </p:graphicFrame>
      <p:sp>
        <p:nvSpPr>
          <p:cNvPr id="36" name="椭圆 35">
            <a:extLst>
              <a:ext uri="{FF2B5EF4-FFF2-40B4-BE49-F238E27FC236}">
                <a16:creationId xmlns:a16="http://schemas.microsoft.com/office/drawing/2014/main" id="{5A4CCC07-77A5-4CCB-A16B-BDC179A103B0}"/>
              </a:ext>
            </a:extLst>
          </p:cNvPr>
          <p:cNvSpPr/>
          <p:nvPr/>
        </p:nvSpPr>
        <p:spPr>
          <a:xfrm>
            <a:off x="1070848" y="1080777"/>
            <a:ext cx="476535" cy="503009"/>
          </a:xfrm>
          <a:prstGeom prst="ellipse">
            <a:avLst/>
          </a:prstGeom>
          <a:solidFill>
            <a:srgbClr val="F5C720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043D4ED-6CF0-4370-A9AB-0AEE70237F88}"/>
              </a:ext>
            </a:extLst>
          </p:cNvPr>
          <p:cNvSpPr txBox="1"/>
          <p:nvPr/>
        </p:nvSpPr>
        <p:spPr>
          <a:xfrm>
            <a:off x="1704109" y="1147615"/>
            <a:ext cx="562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类型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2960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329365" y="192206"/>
            <a:ext cx="663427" cy="614471"/>
            <a:chOff x="2192889" y="2993141"/>
            <a:chExt cx="1638330" cy="1517433"/>
          </a:xfrm>
        </p:grpSpPr>
        <p:sp>
          <p:nvSpPr>
            <p:cNvPr id="48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1070848" y="270383"/>
            <a:ext cx="2339103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常见死锁类型</a:t>
            </a:r>
          </a:p>
        </p:txBody>
      </p:sp>
      <p:pic>
        <p:nvPicPr>
          <p:cNvPr id="3" name="20190107_184437">
            <a:hlinkClick r:id="" action="ppaction://media"/>
            <a:extLst>
              <a:ext uri="{FF2B5EF4-FFF2-40B4-BE49-F238E27FC236}">
                <a16:creationId xmlns:a16="http://schemas.microsoft.com/office/drawing/2014/main" id="{24727BC8-506F-46E0-BB89-6436C5E0AD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66676"/>
            <a:ext cx="12192000" cy="589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13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1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329365" y="192206"/>
            <a:ext cx="663427" cy="614471"/>
            <a:chOff x="2192889" y="2993141"/>
            <a:chExt cx="1638330" cy="1517433"/>
          </a:xfrm>
        </p:grpSpPr>
        <p:sp>
          <p:nvSpPr>
            <p:cNvPr id="48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1070848" y="270383"/>
            <a:ext cx="2339103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常见死锁类型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85E6E16-BAFB-49D1-B964-C645C62A3D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9256142"/>
              </p:ext>
            </p:extLst>
          </p:nvPr>
        </p:nvGraphicFramePr>
        <p:xfrm>
          <a:off x="1163782" y="2105891"/>
          <a:ext cx="8839200" cy="36206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600">
                  <a:extLst>
                    <a:ext uri="{9D8B030D-6E8A-4147-A177-3AD203B41FA5}">
                      <a16:colId xmlns:a16="http://schemas.microsoft.com/office/drawing/2014/main" val="3183007765"/>
                    </a:ext>
                  </a:extLst>
                </a:gridCol>
                <a:gridCol w="4419600">
                  <a:extLst>
                    <a:ext uri="{9D8B030D-6E8A-4147-A177-3AD203B41FA5}">
                      <a16:colId xmlns:a16="http://schemas.microsoft.com/office/drawing/2014/main" val="3388357601"/>
                    </a:ext>
                  </a:extLst>
                </a:gridCol>
              </a:tblGrid>
              <a:tr h="68923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事务</a:t>
                      </a:r>
                      <a:r>
                        <a:rPr lang="en-US" altLang="zh-CN" dirty="0"/>
                        <a:t>b</a:t>
                      </a:r>
                    </a:p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320896"/>
                  </a:ext>
                </a:extLst>
              </a:tr>
              <a:tr h="689233">
                <a:tc>
                  <a:txBody>
                    <a:bodyPr/>
                    <a:lstStyle/>
                    <a:p>
                      <a:r>
                        <a:rPr lang="en-US" altLang="zh-CN" dirty="0"/>
                        <a:t>begin;</a:t>
                      </a:r>
                    </a:p>
                    <a:p>
                      <a:r>
                        <a:rPr lang="en-US" altLang="zh-CN" dirty="0"/>
                        <a:t>delete from t where id = 10;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896358"/>
                  </a:ext>
                </a:extLst>
              </a:tr>
              <a:tr h="6892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update t set d = 11 where c = 10;</a:t>
                      </a:r>
                    </a:p>
                    <a:p>
                      <a:r>
                        <a:rPr lang="en-US" altLang="zh-CN" dirty="0"/>
                        <a:t>(waiting…..)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054759"/>
                  </a:ext>
                </a:extLst>
              </a:tr>
              <a:tr h="689233">
                <a:tc>
                  <a:txBody>
                    <a:bodyPr/>
                    <a:lstStyle/>
                    <a:p>
                      <a:r>
                        <a:rPr lang="en-US" altLang="zh-CN" dirty="0"/>
                        <a:t>insert into t values(10,9,20);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0049356"/>
                  </a:ext>
                </a:extLst>
              </a:tr>
              <a:tr h="86372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1213 - Deadlock found when trying to get lock; try restarting transaction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910805"/>
                  </a:ext>
                </a:extLst>
              </a:tr>
            </a:tbl>
          </a:graphicData>
        </a:graphic>
      </p:graphicFrame>
      <p:sp>
        <p:nvSpPr>
          <p:cNvPr id="36" name="椭圆 35">
            <a:extLst>
              <a:ext uri="{FF2B5EF4-FFF2-40B4-BE49-F238E27FC236}">
                <a16:creationId xmlns:a16="http://schemas.microsoft.com/office/drawing/2014/main" id="{5A4CCC07-77A5-4CCB-A16B-BDC179A103B0}"/>
              </a:ext>
            </a:extLst>
          </p:cNvPr>
          <p:cNvSpPr/>
          <p:nvPr/>
        </p:nvSpPr>
        <p:spPr>
          <a:xfrm>
            <a:off x="1070848" y="1080777"/>
            <a:ext cx="476535" cy="503009"/>
          </a:xfrm>
          <a:prstGeom prst="ellipse">
            <a:avLst/>
          </a:prstGeom>
          <a:solidFill>
            <a:srgbClr val="F5C720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043D4ED-6CF0-4370-A9AB-0AEE70237F88}"/>
              </a:ext>
            </a:extLst>
          </p:cNvPr>
          <p:cNvSpPr txBox="1"/>
          <p:nvPr/>
        </p:nvSpPr>
        <p:spPr>
          <a:xfrm>
            <a:off x="1704109" y="1147615"/>
            <a:ext cx="562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类型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1891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329365" y="192206"/>
            <a:ext cx="663427" cy="614471"/>
            <a:chOff x="2192889" y="2993141"/>
            <a:chExt cx="1638330" cy="1517433"/>
          </a:xfrm>
        </p:grpSpPr>
        <p:sp>
          <p:nvSpPr>
            <p:cNvPr id="48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1070848" y="270383"/>
            <a:ext cx="2339103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常见死锁类型</a:t>
            </a:r>
          </a:p>
        </p:txBody>
      </p:sp>
      <p:pic>
        <p:nvPicPr>
          <p:cNvPr id="2" name="20190108_161236">
            <a:hlinkClick r:id="" action="ppaction://media"/>
            <a:extLst>
              <a:ext uri="{FF2B5EF4-FFF2-40B4-BE49-F238E27FC236}">
                <a16:creationId xmlns:a16="http://schemas.microsoft.com/office/drawing/2014/main" id="{FB711CBB-8C8D-48DE-BD1E-8C7FCA9502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94690"/>
            <a:ext cx="12192000" cy="586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23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1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-1" y="98708"/>
            <a:ext cx="3993267" cy="6759292"/>
            <a:chOff x="0" y="1109"/>
            <a:chExt cx="1897" cy="3211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0" y="1109"/>
              <a:ext cx="1897" cy="3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0" y="1109"/>
              <a:ext cx="1897" cy="3211"/>
            </a:xfrm>
            <a:custGeom>
              <a:avLst/>
              <a:gdLst>
                <a:gd name="T0" fmla="*/ 0 w 1897"/>
                <a:gd name="T1" fmla="*/ 3211 h 3211"/>
                <a:gd name="T2" fmla="*/ 1678 w 1897"/>
                <a:gd name="T3" fmla="*/ 3211 h 3211"/>
                <a:gd name="T4" fmla="*/ 1385 w 1897"/>
                <a:gd name="T5" fmla="*/ 1825 h 3211"/>
                <a:gd name="T6" fmla="*/ 1897 w 1897"/>
                <a:gd name="T7" fmla="*/ 1575 h 3211"/>
                <a:gd name="T8" fmla="*/ 1202 w 1897"/>
                <a:gd name="T9" fmla="*/ 105 h 3211"/>
                <a:gd name="T10" fmla="*/ 0 w 1897"/>
                <a:gd name="T11" fmla="*/ 0 h 3211"/>
                <a:gd name="T12" fmla="*/ 0 w 1897"/>
                <a:gd name="T13" fmla="*/ 3211 h 3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97" h="3211">
                  <a:moveTo>
                    <a:pt x="0" y="3211"/>
                  </a:moveTo>
                  <a:lnTo>
                    <a:pt x="1678" y="3211"/>
                  </a:lnTo>
                  <a:lnTo>
                    <a:pt x="1385" y="1825"/>
                  </a:lnTo>
                  <a:lnTo>
                    <a:pt x="1897" y="1575"/>
                  </a:lnTo>
                  <a:lnTo>
                    <a:pt x="1202" y="105"/>
                  </a:lnTo>
                  <a:lnTo>
                    <a:pt x="0" y="0"/>
                  </a:lnTo>
                  <a:lnTo>
                    <a:pt x="0" y="3211"/>
                  </a:ln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52" y="1538"/>
              <a:ext cx="532" cy="197"/>
            </a:xfrm>
            <a:custGeom>
              <a:avLst/>
              <a:gdLst>
                <a:gd name="T0" fmla="*/ 1077 w 1090"/>
                <a:gd name="T1" fmla="*/ 201 h 403"/>
                <a:gd name="T2" fmla="*/ 996 w 1090"/>
                <a:gd name="T3" fmla="*/ 116 h 403"/>
                <a:gd name="T4" fmla="*/ 1074 w 1090"/>
                <a:gd name="T5" fmla="*/ 59 h 403"/>
                <a:gd name="T6" fmla="*/ 1079 w 1090"/>
                <a:gd name="T7" fmla="*/ 16 h 403"/>
                <a:gd name="T8" fmla="*/ 1035 w 1090"/>
                <a:gd name="T9" fmla="*/ 11 h 403"/>
                <a:gd name="T10" fmla="*/ 84 w 1090"/>
                <a:gd name="T11" fmla="*/ 32 h 403"/>
                <a:gd name="T12" fmla="*/ 54 w 1090"/>
                <a:gd name="T13" fmla="*/ 10 h 403"/>
                <a:gd name="T14" fmla="*/ 10 w 1090"/>
                <a:gd name="T15" fmla="*/ 17 h 403"/>
                <a:gd name="T16" fmla="*/ 17 w 1090"/>
                <a:gd name="T17" fmla="*/ 60 h 403"/>
                <a:gd name="T18" fmla="*/ 46 w 1090"/>
                <a:gd name="T19" fmla="*/ 82 h 403"/>
                <a:gd name="T20" fmla="*/ 82 w 1090"/>
                <a:gd name="T21" fmla="*/ 107 h 403"/>
                <a:gd name="T22" fmla="*/ 14 w 1090"/>
                <a:gd name="T23" fmla="*/ 174 h 403"/>
                <a:gd name="T24" fmla="*/ 14 w 1090"/>
                <a:gd name="T25" fmla="*/ 218 h 403"/>
                <a:gd name="T26" fmla="*/ 37 w 1090"/>
                <a:gd name="T27" fmla="*/ 227 h 403"/>
                <a:gd name="T28" fmla="*/ 59 w 1090"/>
                <a:gd name="T29" fmla="*/ 218 h 403"/>
                <a:gd name="T30" fmla="*/ 137 w 1090"/>
                <a:gd name="T31" fmla="*/ 140 h 403"/>
                <a:gd name="T32" fmla="*/ 207 w 1090"/>
                <a:gd name="T33" fmla="*/ 175 h 403"/>
                <a:gd name="T34" fmla="*/ 149 w 1090"/>
                <a:gd name="T35" fmla="*/ 288 h 403"/>
                <a:gd name="T36" fmla="*/ 163 w 1090"/>
                <a:gd name="T37" fmla="*/ 329 h 403"/>
                <a:gd name="T38" fmla="*/ 177 w 1090"/>
                <a:gd name="T39" fmla="*/ 333 h 403"/>
                <a:gd name="T40" fmla="*/ 205 w 1090"/>
                <a:gd name="T41" fmla="*/ 316 h 403"/>
                <a:gd name="T42" fmla="*/ 266 w 1090"/>
                <a:gd name="T43" fmla="*/ 198 h 403"/>
                <a:gd name="T44" fmla="*/ 353 w 1090"/>
                <a:gd name="T45" fmla="*/ 224 h 403"/>
                <a:gd name="T46" fmla="*/ 343 w 1090"/>
                <a:gd name="T47" fmla="*/ 343 h 403"/>
                <a:gd name="T48" fmla="*/ 371 w 1090"/>
                <a:gd name="T49" fmla="*/ 376 h 403"/>
                <a:gd name="T50" fmla="*/ 374 w 1090"/>
                <a:gd name="T51" fmla="*/ 377 h 403"/>
                <a:gd name="T52" fmla="*/ 405 w 1090"/>
                <a:gd name="T53" fmla="*/ 348 h 403"/>
                <a:gd name="T54" fmla="*/ 415 w 1090"/>
                <a:gd name="T55" fmla="*/ 236 h 403"/>
                <a:gd name="T56" fmla="*/ 536 w 1090"/>
                <a:gd name="T57" fmla="*/ 246 h 403"/>
                <a:gd name="T58" fmla="*/ 557 w 1090"/>
                <a:gd name="T59" fmla="*/ 376 h 403"/>
                <a:gd name="T60" fmla="*/ 588 w 1090"/>
                <a:gd name="T61" fmla="*/ 403 h 403"/>
                <a:gd name="T62" fmla="*/ 593 w 1090"/>
                <a:gd name="T63" fmla="*/ 402 h 403"/>
                <a:gd name="T64" fmla="*/ 619 w 1090"/>
                <a:gd name="T65" fmla="*/ 367 h 403"/>
                <a:gd name="T66" fmla="*/ 599 w 1090"/>
                <a:gd name="T67" fmla="*/ 245 h 403"/>
                <a:gd name="T68" fmla="*/ 751 w 1090"/>
                <a:gd name="T69" fmla="*/ 221 h 403"/>
                <a:gd name="T70" fmla="*/ 805 w 1090"/>
                <a:gd name="T71" fmla="*/ 326 h 403"/>
                <a:gd name="T72" fmla="*/ 833 w 1090"/>
                <a:gd name="T73" fmla="*/ 343 h 403"/>
                <a:gd name="T74" fmla="*/ 848 w 1090"/>
                <a:gd name="T75" fmla="*/ 339 h 403"/>
                <a:gd name="T76" fmla="*/ 861 w 1090"/>
                <a:gd name="T77" fmla="*/ 298 h 403"/>
                <a:gd name="T78" fmla="*/ 813 w 1090"/>
                <a:gd name="T79" fmla="*/ 203 h 403"/>
                <a:gd name="T80" fmla="*/ 940 w 1090"/>
                <a:gd name="T81" fmla="*/ 148 h 403"/>
                <a:gd name="T82" fmla="*/ 1032 w 1090"/>
                <a:gd name="T83" fmla="*/ 243 h 403"/>
                <a:gd name="T84" fmla="*/ 1055 w 1090"/>
                <a:gd name="T85" fmla="*/ 253 h 403"/>
                <a:gd name="T86" fmla="*/ 1076 w 1090"/>
                <a:gd name="T87" fmla="*/ 244 h 403"/>
                <a:gd name="T88" fmla="*/ 1077 w 1090"/>
                <a:gd name="T89" fmla="*/ 201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90" h="403">
                  <a:moveTo>
                    <a:pt x="1077" y="201"/>
                  </a:moveTo>
                  <a:cubicBezTo>
                    <a:pt x="996" y="116"/>
                    <a:pt x="996" y="116"/>
                    <a:pt x="996" y="116"/>
                  </a:cubicBezTo>
                  <a:cubicBezTo>
                    <a:pt x="1023" y="98"/>
                    <a:pt x="1049" y="80"/>
                    <a:pt x="1074" y="59"/>
                  </a:cubicBezTo>
                  <a:cubicBezTo>
                    <a:pt x="1088" y="48"/>
                    <a:pt x="1090" y="29"/>
                    <a:pt x="1079" y="16"/>
                  </a:cubicBezTo>
                  <a:cubicBezTo>
                    <a:pt x="1068" y="2"/>
                    <a:pt x="1048" y="0"/>
                    <a:pt x="1035" y="11"/>
                  </a:cubicBezTo>
                  <a:cubicBezTo>
                    <a:pt x="760" y="234"/>
                    <a:pt x="369" y="243"/>
                    <a:pt x="84" y="32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40" y="0"/>
                    <a:pt x="20" y="3"/>
                    <a:pt x="10" y="17"/>
                  </a:cubicBezTo>
                  <a:cubicBezTo>
                    <a:pt x="0" y="30"/>
                    <a:pt x="3" y="50"/>
                    <a:pt x="17" y="60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58" y="91"/>
                    <a:pt x="70" y="99"/>
                    <a:pt x="82" y="107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2" y="186"/>
                    <a:pt x="2" y="206"/>
                    <a:pt x="14" y="218"/>
                  </a:cubicBezTo>
                  <a:cubicBezTo>
                    <a:pt x="21" y="224"/>
                    <a:pt x="29" y="227"/>
                    <a:pt x="37" y="227"/>
                  </a:cubicBezTo>
                  <a:cubicBezTo>
                    <a:pt x="45" y="227"/>
                    <a:pt x="53" y="224"/>
                    <a:pt x="59" y="218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60" y="153"/>
                    <a:pt x="184" y="165"/>
                    <a:pt x="207" y="175"/>
                  </a:cubicBezTo>
                  <a:cubicBezTo>
                    <a:pt x="149" y="288"/>
                    <a:pt x="149" y="288"/>
                    <a:pt x="149" y="288"/>
                  </a:cubicBezTo>
                  <a:cubicBezTo>
                    <a:pt x="141" y="303"/>
                    <a:pt x="147" y="322"/>
                    <a:pt x="163" y="329"/>
                  </a:cubicBezTo>
                  <a:cubicBezTo>
                    <a:pt x="167" y="332"/>
                    <a:pt x="172" y="333"/>
                    <a:pt x="177" y="333"/>
                  </a:cubicBezTo>
                  <a:cubicBezTo>
                    <a:pt x="188" y="333"/>
                    <a:pt x="199" y="327"/>
                    <a:pt x="205" y="316"/>
                  </a:cubicBezTo>
                  <a:cubicBezTo>
                    <a:pt x="266" y="198"/>
                    <a:pt x="266" y="198"/>
                    <a:pt x="266" y="198"/>
                  </a:cubicBezTo>
                  <a:cubicBezTo>
                    <a:pt x="294" y="209"/>
                    <a:pt x="323" y="217"/>
                    <a:pt x="353" y="224"/>
                  </a:cubicBezTo>
                  <a:cubicBezTo>
                    <a:pt x="343" y="343"/>
                    <a:pt x="343" y="343"/>
                    <a:pt x="343" y="343"/>
                  </a:cubicBezTo>
                  <a:cubicBezTo>
                    <a:pt x="341" y="360"/>
                    <a:pt x="354" y="375"/>
                    <a:pt x="371" y="376"/>
                  </a:cubicBezTo>
                  <a:cubicBezTo>
                    <a:pt x="372" y="377"/>
                    <a:pt x="373" y="377"/>
                    <a:pt x="374" y="377"/>
                  </a:cubicBezTo>
                  <a:cubicBezTo>
                    <a:pt x="390" y="377"/>
                    <a:pt x="404" y="364"/>
                    <a:pt x="405" y="348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55" y="243"/>
                    <a:pt x="495" y="246"/>
                    <a:pt x="536" y="246"/>
                  </a:cubicBezTo>
                  <a:cubicBezTo>
                    <a:pt x="557" y="376"/>
                    <a:pt x="557" y="376"/>
                    <a:pt x="557" y="376"/>
                  </a:cubicBezTo>
                  <a:cubicBezTo>
                    <a:pt x="559" y="392"/>
                    <a:pt x="573" y="403"/>
                    <a:pt x="588" y="403"/>
                  </a:cubicBezTo>
                  <a:cubicBezTo>
                    <a:pt x="589" y="403"/>
                    <a:pt x="591" y="402"/>
                    <a:pt x="593" y="402"/>
                  </a:cubicBezTo>
                  <a:cubicBezTo>
                    <a:pt x="610" y="399"/>
                    <a:pt x="621" y="384"/>
                    <a:pt x="619" y="367"/>
                  </a:cubicBezTo>
                  <a:cubicBezTo>
                    <a:pt x="599" y="245"/>
                    <a:pt x="599" y="245"/>
                    <a:pt x="599" y="245"/>
                  </a:cubicBezTo>
                  <a:cubicBezTo>
                    <a:pt x="650" y="241"/>
                    <a:pt x="701" y="233"/>
                    <a:pt x="751" y="221"/>
                  </a:cubicBezTo>
                  <a:cubicBezTo>
                    <a:pt x="805" y="326"/>
                    <a:pt x="805" y="326"/>
                    <a:pt x="805" y="326"/>
                  </a:cubicBezTo>
                  <a:cubicBezTo>
                    <a:pt x="811" y="337"/>
                    <a:pt x="822" y="343"/>
                    <a:pt x="833" y="343"/>
                  </a:cubicBezTo>
                  <a:cubicBezTo>
                    <a:pt x="838" y="343"/>
                    <a:pt x="843" y="342"/>
                    <a:pt x="848" y="339"/>
                  </a:cubicBezTo>
                  <a:cubicBezTo>
                    <a:pt x="863" y="332"/>
                    <a:pt x="869" y="313"/>
                    <a:pt x="861" y="298"/>
                  </a:cubicBezTo>
                  <a:cubicBezTo>
                    <a:pt x="813" y="203"/>
                    <a:pt x="813" y="203"/>
                    <a:pt x="813" y="203"/>
                  </a:cubicBezTo>
                  <a:cubicBezTo>
                    <a:pt x="856" y="188"/>
                    <a:pt x="899" y="170"/>
                    <a:pt x="940" y="148"/>
                  </a:cubicBezTo>
                  <a:cubicBezTo>
                    <a:pt x="1032" y="243"/>
                    <a:pt x="1032" y="243"/>
                    <a:pt x="1032" y="243"/>
                  </a:cubicBezTo>
                  <a:cubicBezTo>
                    <a:pt x="1038" y="250"/>
                    <a:pt x="1046" y="253"/>
                    <a:pt x="1055" y="253"/>
                  </a:cubicBezTo>
                  <a:cubicBezTo>
                    <a:pt x="1062" y="253"/>
                    <a:pt x="1070" y="250"/>
                    <a:pt x="1076" y="244"/>
                  </a:cubicBezTo>
                  <a:cubicBezTo>
                    <a:pt x="1089" y="233"/>
                    <a:pt x="1089" y="213"/>
                    <a:pt x="1077" y="201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21" y="3161459"/>
            <a:ext cx="272235" cy="267541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3993266" y="285787"/>
            <a:ext cx="43286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四</a:t>
            </a:r>
            <a:r>
              <a:rPr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.</a:t>
            </a:r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死锁分析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340" y="4783370"/>
            <a:ext cx="741669" cy="41156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6CA4967-816A-43F5-B5FC-8C099A4EE41F}"/>
              </a:ext>
            </a:extLst>
          </p:cNvPr>
          <p:cNvSpPr txBox="1"/>
          <p:nvPr/>
        </p:nvSpPr>
        <p:spPr>
          <a:xfrm>
            <a:off x="3993266" y="2272145"/>
            <a:ext cx="54462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方法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一、</a:t>
            </a:r>
            <a:r>
              <a:rPr lang="en-US" altLang="zh-CN" dirty="0"/>
              <a:t> SHOW ENGINE INNODB STATUS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二、根据业务，分析代码逻辑。</a:t>
            </a:r>
          </a:p>
        </p:txBody>
      </p:sp>
    </p:spTree>
    <p:extLst>
      <p:ext uri="{BB962C8B-B14F-4D97-AF65-F5344CB8AC3E}">
        <p14:creationId xmlns:p14="http://schemas.microsoft.com/office/powerpoint/2010/main" val="3808093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329365" y="192206"/>
            <a:ext cx="663427" cy="614471"/>
            <a:chOff x="2192889" y="2993141"/>
            <a:chExt cx="1638330" cy="1517433"/>
          </a:xfrm>
        </p:grpSpPr>
        <p:sp>
          <p:nvSpPr>
            <p:cNvPr id="48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1246100" y="260066"/>
            <a:ext cx="1620958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日志分析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464B60B-CD4D-4234-9611-C74751B3422B}"/>
              </a:ext>
            </a:extLst>
          </p:cNvPr>
          <p:cNvSpPr txBox="1"/>
          <p:nvPr/>
        </p:nvSpPr>
        <p:spPr>
          <a:xfrm>
            <a:off x="1" y="1071787"/>
            <a:ext cx="122082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2019-01-08 16:00:16 7f57cb9ff700</a:t>
            </a:r>
          </a:p>
          <a:p>
            <a:r>
              <a:rPr lang="en-US" altLang="zh-CN" sz="1400" dirty="0"/>
              <a:t>*** (1) TRANSACTION:</a:t>
            </a:r>
          </a:p>
          <a:p>
            <a:r>
              <a:rPr lang="en-US" altLang="zh-CN" sz="1400" dirty="0"/>
              <a:t>TRANSACTION 5450843, ACTIVE 3 sec starting index read</a:t>
            </a:r>
          </a:p>
          <a:p>
            <a:r>
              <a:rPr lang="en-US" altLang="zh-CN" sz="1400" dirty="0"/>
              <a:t>mysql tables in use 1, locked 1</a:t>
            </a:r>
          </a:p>
          <a:p>
            <a:r>
              <a:rPr lang="en-US" altLang="zh-CN" sz="1400" dirty="0"/>
              <a:t>LOCK WAIT 2 lock struct(s), heap size 360, 1 row lock(s)</a:t>
            </a:r>
          </a:p>
          <a:p>
            <a:r>
              <a:rPr lang="en-US" altLang="zh-CN" sz="1400" dirty="0"/>
              <a:t>MySQL thread id 36, OS thread handle 0x7f57cb8fb700, query id 2775 192.168.204.1 root updating</a:t>
            </a:r>
          </a:p>
          <a:p>
            <a:r>
              <a:rPr lang="en-US" altLang="zh-CN" sz="1400" dirty="0">
                <a:solidFill>
                  <a:schemeClr val="accent1"/>
                </a:solidFill>
              </a:rPr>
              <a:t>update t set d = 11 where c = 10</a:t>
            </a:r>
          </a:p>
          <a:p>
            <a:r>
              <a:rPr lang="en-US" altLang="zh-CN" sz="1400" dirty="0"/>
              <a:t>*** (1) WAITING FOR THIS LOCK TO BE GRANTED:</a:t>
            </a:r>
          </a:p>
          <a:p>
            <a:r>
              <a:rPr lang="en-US" altLang="zh-CN" sz="1400" dirty="0"/>
              <a:t>RECORD LOCKS space id 158497 page no 4 n bits 80 index `c` of table `test`.`t` trx id 5450843 </a:t>
            </a:r>
            <a:r>
              <a:rPr lang="en-US" altLang="zh-CN" sz="1400" dirty="0">
                <a:solidFill>
                  <a:srgbClr val="FF0000"/>
                </a:solidFill>
              </a:rPr>
              <a:t>lock_mode X waiting       &lt;=  next lock</a:t>
            </a:r>
            <a:r>
              <a:rPr lang="zh-CN" altLang="en-US" sz="1400" dirty="0">
                <a:solidFill>
                  <a:srgbClr val="FF0000"/>
                </a:solidFill>
              </a:rPr>
              <a:t>（</a:t>
            </a:r>
            <a:r>
              <a:rPr lang="en-US" altLang="zh-CN" sz="1400" dirty="0">
                <a:solidFill>
                  <a:srgbClr val="FF0000"/>
                </a:solidFill>
              </a:rPr>
              <a:t>gap</a:t>
            </a:r>
            <a:r>
              <a:rPr lang="zh-CN" altLang="en-US" sz="1400" dirty="0">
                <a:solidFill>
                  <a:srgbClr val="FF0000"/>
                </a:solidFill>
              </a:rPr>
              <a:t>锁</a:t>
            </a:r>
            <a:r>
              <a:rPr lang="en-US" altLang="zh-CN" sz="1400" dirty="0">
                <a:solidFill>
                  <a:srgbClr val="FF0000"/>
                </a:solidFill>
              </a:rPr>
              <a:t>+record lock</a:t>
            </a:r>
            <a:r>
              <a:rPr lang="zh-CN" altLang="en-US" sz="1400" dirty="0">
                <a:solidFill>
                  <a:srgbClr val="FF0000"/>
                </a:solidFill>
              </a:rPr>
              <a:t>）</a:t>
            </a:r>
            <a:endParaRPr lang="en-US" altLang="zh-CN" sz="1400" dirty="0">
              <a:solidFill>
                <a:srgbClr val="FF0000"/>
              </a:solidFill>
            </a:endParaRPr>
          </a:p>
          <a:p>
            <a:r>
              <a:rPr lang="en-US" altLang="zh-CN" sz="1400" dirty="0"/>
              <a:t>Record lock, heap no 4 PHYSICAL RECORD: n_fields 2; compact format; info bits 32</a:t>
            </a:r>
          </a:p>
          <a:p>
            <a:endParaRPr lang="en-US" altLang="zh-CN" sz="1400" dirty="0"/>
          </a:p>
          <a:p>
            <a:r>
              <a:rPr lang="en-US" altLang="zh-CN" sz="1400" dirty="0"/>
              <a:t>*** (2) TRANSACTION:</a:t>
            </a:r>
          </a:p>
          <a:p>
            <a:r>
              <a:rPr lang="en-US" altLang="zh-CN" sz="1400" dirty="0"/>
              <a:t>TRANSACTION 5450842, ACTIVE 5 sec inserting</a:t>
            </a:r>
          </a:p>
          <a:p>
            <a:r>
              <a:rPr lang="en-US" altLang="zh-CN" sz="1400" dirty="0"/>
              <a:t>mysql tables in use 1, locked 1</a:t>
            </a:r>
          </a:p>
          <a:p>
            <a:r>
              <a:rPr lang="en-US" altLang="zh-CN" sz="1400" dirty="0"/>
              <a:t>4 lock struct(s), heap size 1184, 3 row lock(s), undo log entries 2</a:t>
            </a:r>
          </a:p>
          <a:p>
            <a:r>
              <a:rPr lang="en-US" altLang="zh-CN" sz="1400" dirty="0"/>
              <a:t>MySQL thread id 28, OS thread handle 0x7f57cb9ff700, query id 2779 192.168.204.1 root update</a:t>
            </a:r>
          </a:p>
          <a:p>
            <a:r>
              <a:rPr lang="en-US" altLang="zh-CN" sz="1400" dirty="0">
                <a:solidFill>
                  <a:schemeClr val="accent1"/>
                </a:solidFill>
              </a:rPr>
              <a:t>insert into t values(10,9,20)</a:t>
            </a:r>
          </a:p>
          <a:p>
            <a:r>
              <a:rPr lang="en-US" altLang="zh-CN" sz="1400" dirty="0"/>
              <a:t>*** (2) HOLDS THE LOCK(S):</a:t>
            </a:r>
          </a:p>
          <a:p>
            <a:r>
              <a:rPr lang="en-US" altLang="zh-CN" sz="1400" dirty="0"/>
              <a:t>RECORD LOCKS space id 158497 page no 4 n bits 80 index `c` of table `test`.`t` trx id 5450842 </a:t>
            </a:r>
            <a:r>
              <a:rPr lang="en-US" altLang="zh-CN" sz="1400" dirty="0">
                <a:solidFill>
                  <a:srgbClr val="FF0000"/>
                </a:solidFill>
              </a:rPr>
              <a:t>lock_mode X locks rec but not gap     &lt;= record lock</a:t>
            </a:r>
          </a:p>
          <a:p>
            <a:r>
              <a:rPr lang="en-US" altLang="zh-CN" sz="1400" dirty="0"/>
              <a:t>Record lock, heap no 4 PHYSICAL RECORD: n_fields 2; compact format; info bits 32</a:t>
            </a:r>
          </a:p>
          <a:p>
            <a:endParaRPr lang="en-US" altLang="zh-CN" sz="1400" dirty="0"/>
          </a:p>
          <a:p>
            <a:r>
              <a:rPr lang="en-US" altLang="zh-CN" sz="1400" dirty="0"/>
              <a:t>*** (2) WAITING FOR THIS LOCK TO BE GRANTED:</a:t>
            </a:r>
          </a:p>
          <a:p>
            <a:r>
              <a:rPr lang="en-US" altLang="zh-CN" sz="1400" dirty="0"/>
              <a:t>RECORD LOCKS space id 158497 page no 4 n bits 80 index `c` of table `test`.`t` trx id 5450842 </a:t>
            </a:r>
            <a:r>
              <a:rPr lang="en-US" altLang="zh-CN" sz="1400" dirty="0">
                <a:solidFill>
                  <a:srgbClr val="FF0000"/>
                </a:solidFill>
              </a:rPr>
              <a:t>lock_mode X locks gap before rec insert intention waiting  &lt;=</a:t>
            </a:r>
            <a:r>
              <a:rPr lang="zh-CN" altLang="en-US" sz="1400" dirty="0">
                <a:solidFill>
                  <a:srgbClr val="FF0000"/>
                </a:solidFill>
              </a:rPr>
              <a:t>插入意向锁</a:t>
            </a:r>
            <a:endParaRPr lang="en-US" altLang="zh-CN" sz="1400" dirty="0">
              <a:solidFill>
                <a:srgbClr val="FF0000"/>
              </a:solidFill>
            </a:endParaRPr>
          </a:p>
          <a:p>
            <a:r>
              <a:rPr lang="en-US" altLang="zh-CN" sz="1400" dirty="0"/>
              <a:t>Record lock, heap no 4 PHYSICAL RECORD: n_fields 2; compact format; info bits 32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36858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1123075" y="410038"/>
            <a:ext cx="5769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五</a:t>
            </a:r>
            <a:r>
              <a:rPr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.</a:t>
            </a:r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常见处理方式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1ADF0AA-3CEB-4196-8746-0A4249785787}"/>
              </a:ext>
            </a:extLst>
          </p:cNvPr>
          <p:cNvSpPr txBox="1"/>
          <p:nvPr/>
        </p:nvSpPr>
        <p:spPr>
          <a:xfrm>
            <a:off x="1209964" y="1754909"/>
            <a:ext cx="839585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+mn-ea"/>
              </a:rPr>
              <a:t>1</a:t>
            </a:r>
            <a:r>
              <a:rPr lang="zh-CN" altLang="en-US" sz="2400" b="1" dirty="0">
                <a:latin typeface="+mn-ea"/>
              </a:rPr>
              <a:t>、根据业务逻辑，</a:t>
            </a:r>
            <a:endParaRPr lang="en-US" altLang="zh-CN" sz="2400" b="1" dirty="0">
              <a:latin typeface="+mn-ea"/>
            </a:endParaRPr>
          </a:p>
          <a:p>
            <a:r>
              <a:rPr lang="en-US" altLang="zh-CN" sz="2400" b="1" dirty="0">
                <a:latin typeface="+mn-ea"/>
              </a:rPr>
              <a:t>     a</a:t>
            </a:r>
            <a:r>
              <a:rPr lang="zh-CN" altLang="en-US" sz="2400" b="1" dirty="0">
                <a:latin typeface="+mn-ea"/>
              </a:rPr>
              <a:t>、更改</a:t>
            </a:r>
            <a:r>
              <a:rPr lang="en-US" altLang="zh-CN" sz="2400" b="1" dirty="0">
                <a:latin typeface="+mn-ea"/>
              </a:rPr>
              <a:t>where</a:t>
            </a:r>
            <a:r>
              <a:rPr lang="zh-CN" altLang="en-US" sz="2400" b="1" dirty="0">
                <a:latin typeface="+mn-ea"/>
              </a:rPr>
              <a:t>条件，</a:t>
            </a:r>
            <a:endParaRPr lang="en-US" altLang="zh-CN" sz="2400" b="1" dirty="0">
              <a:latin typeface="+mn-ea"/>
            </a:endParaRPr>
          </a:p>
          <a:p>
            <a:r>
              <a:rPr lang="en-US" altLang="zh-CN" sz="2400" b="1" dirty="0">
                <a:latin typeface="+mn-ea"/>
              </a:rPr>
              <a:t>     b</a:t>
            </a:r>
            <a:r>
              <a:rPr lang="zh-CN" altLang="en-US" sz="2400" b="1" dirty="0">
                <a:latin typeface="+mn-ea"/>
              </a:rPr>
              <a:t>、新建索引，修改索引</a:t>
            </a:r>
            <a:endParaRPr lang="en-US" altLang="zh-CN" sz="2400" b="1" dirty="0">
              <a:latin typeface="+mn-ea"/>
            </a:endParaRPr>
          </a:p>
          <a:p>
            <a:endParaRPr lang="en-US" altLang="zh-CN" sz="2400" b="1" dirty="0">
              <a:latin typeface="+mn-ea"/>
            </a:endParaRPr>
          </a:p>
          <a:p>
            <a:endParaRPr lang="en-US" altLang="zh-CN" sz="2400" b="1" dirty="0">
              <a:latin typeface="+mn-ea"/>
            </a:endParaRPr>
          </a:p>
          <a:p>
            <a:r>
              <a:rPr lang="en-US" altLang="zh-CN" sz="2400" b="1" dirty="0">
                <a:latin typeface="+mn-ea"/>
              </a:rPr>
              <a:t>2</a:t>
            </a:r>
            <a:r>
              <a:rPr lang="zh-CN" altLang="en-US" sz="2400" b="1" dirty="0">
                <a:latin typeface="+mn-ea"/>
              </a:rPr>
              <a:t>、使用</a:t>
            </a:r>
            <a:r>
              <a:rPr lang="en-US" altLang="zh-CN" sz="2400" b="1" dirty="0">
                <a:latin typeface="+mn-ea"/>
              </a:rPr>
              <a:t>mysql</a:t>
            </a:r>
            <a:r>
              <a:rPr lang="zh-CN" altLang="en-US" sz="2400" b="1" dirty="0">
                <a:latin typeface="+mn-ea"/>
              </a:rPr>
              <a:t>自带函数</a:t>
            </a:r>
            <a:r>
              <a:rPr lang="en-US" altLang="zh-CN" sz="2400" b="1" dirty="0">
                <a:latin typeface="+mn-ea"/>
              </a:rPr>
              <a:t>,</a:t>
            </a:r>
            <a:r>
              <a:rPr lang="zh-CN" altLang="en-US" sz="2400" b="1" dirty="0">
                <a:latin typeface="+mn-ea"/>
              </a:rPr>
              <a:t>例如：</a:t>
            </a:r>
            <a:endParaRPr lang="en-US" altLang="zh-CN" sz="2400" b="1" dirty="0">
              <a:latin typeface="+mn-ea"/>
            </a:endParaRPr>
          </a:p>
          <a:p>
            <a:r>
              <a:rPr lang="en-US" altLang="zh-CN" sz="2400" b="1" dirty="0">
                <a:latin typeface="+mn-ea"/>
              </a:rPr>
              <a:t>   select ...</a:t>
            </a:r>
            <a:r>
              <a:rPr lang="zh-CN" altLang="en-US" sz="2400" b="1" dirty="0">
                <a:latin typeface="+mn-ea"/>
              </a:rPr>
              <a:t> </a:t>
            </a:r>
            <a:r>
              <a:rPr lang="en-US" altLang="zh-CN" sz="2400" b="1" dirty="0">
                <a:latin typeface="+mn-ea"/>
              </a:rPr>
              <a:t>for</a:t>
            </a:r>
            <a:r>
              <a:rPr lang="zh-CN" altLang="en-US" sz="2400" b="1" dirty="0">
                <a:latin typeface="+mn-ea"/>
              </a:rPr>
              <a:t> </a:t>
            </a:r>
            <a:r>
              <a:rPr lang="en-US" altLang="zh-CN" sz="2400" b="1" dirty="0">
                <a:latin typeface="+mn-ea"/>
              </a:rPr>
              <a:t>update;</a:t>
            </a:r>
          </a:p>
          <a:p>
            <a:r>
              <a:rPr lang="en-US" altLang="zh-CN" sz="2400" b="1" dirty="0">
                <a:latin typeface="+mn-ea"/>
              </a:rPr>
              <a:t>   insert into ... or  update set ...;  </a:t>
            </a:r>
          </a:p>
          <a:p>
            <a:r>
              <a:rPr lang="en-US" altLang="zh-CN" sz="2400" b="1" dirty="0">
                <a:latin typeface="+mn-ea"/>
              </a:rPr>
              <a:t>			</a:t>
            </a:r>
          </a:p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483C3A-8E75-40FB-8D03-A9E068C5C781}"/>
              </a:ext>
            </a:extLst>
          </p:cNvPr>
          <p:cNvSpPr txBox="1"/>
          <p:nvPr/>
        </p:nvSpPr>
        <p:spPr>
          <a:xfrm>
            <a:off x="1209964" y="5040755"/>
            <a:ext cx="850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+mn-ea"/>
              </a:rPr>
              <a:t>=&gt;     </a:t>
            </a:r>
            <a:r>
              <a:rPr lang="en-US" altLang="zh-CN" sz="2000" b="1" dirty="0">
                <a:latin typeface="+mn-ea"/>
              </a:rPr>
              <a:t>insert into ... select from ... </a:t>
            </a:r>
            <a:r>
              <a:rPr lang="en-US" altLang="zh-CN" sz="2000" b="1" dirty="0">
                <a:solidFill>
                  <a:srgbClr val="C00000"/>
                </a:solidFill>
                <a:latin typeface="+mn-ea"/>
              </a:rPr>
              <a:t>on duplicate </a:t>
            </a:r>
            <a:r>
              <a:rPr lang="en-US" altLang="zh-CN" sz="2000" b="1" dirty="0">
                <a:latin typeface="+mn-ea"/>
              </a:rPr>
              <a:t>update ...</a:t>
            </a:r>
          </a:p>
        </p:txBody>
      </p:sp>
    </p:spTree>
    <p:extLst>
      <p:ext uri="{BB962C8B-B14F-4D97-AF65-F5344CB8AC3E}">
        <p14:creationId xmlns:p14="http://schemas.microsoft.com/office/powerpoint/2010/main" val="36957801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/>
          <p:cNvGrpSpPr>
            <a:grpSpLocks noChangeAspect="1"/>
          </p:cNvGrpSpPr>
          <p:nvPr/>
        </p:nvGrpSpPr>
        <p:grpSpPr bwMode="auto">
          <a:xfrm flipH="1">
            <a:off x="-660718" y="973183"/>
            <a:ext cx="5221142" cy="5138056"/>
            <a:chOff x="4545" y="809"/>
            <a:chExt cx="3155" cy="3342"/>
          </a:xfrm>
        </p:grpSpPr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5327" y="1071"/>
              <a:ext cx="2373" cy="2332"/>
            </a:xfrm>
            <a:custGeom>
              <a:avLst/>
              <a:gdLst>
                <a:gd name="T0" fmla="*/ 4701 w 5071"/>
                <a:gd name="T1" fmla="*/ 1834 h 4983"/>
                <a:gd name="T2" fmla="*/ 3205 w 5071"/>
                <a:gd name="T3" fmla="*/ 4620 h 4983"/>
                <a:gd name="T4" fmla="*/ 370 w 5071"/>
                <a:gd name="T5" fmla="*/ 3149 h 4983"/>
                <a:gd name="T6" fmla="*/ 1866 w 5071"/>
                <a:gd name="T7" fmla="*/ 364 h 4983"/>
                <a:gd name="T8" fmla="*/ 4701 w 5071"/>
                <a:gd name="T9" fmla="*/ 1834 h 4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1" h="4983">
                  <a:moveTo>
                    <a:pt x="4701" y="1834"/>
                  </a:moveTo>
                  <a:cubicBezTo>
                    <a:pt x="5071" y="3009"/>
                    <a:pt x="4401" y="4257"/>
                    <a:pt x="3205" y="4620"/>
                  </a:cubicBezTo>
                  <a:cubicBezTo>
                    <a:pt x="2009" y="4983"/>
                    <a:pt x="739" y="4325"/>
                    <a:pt x="370" y="3149"/>
                  </a:cubicBezTo>
                  <a:cubicBezTo>
                    <a:pt x="0" y="1974"/>
                    <a:pt x="670" y="727"/>
                    <a:pt x="1866" y="364"/>
                  </a:cubicBezTo>
                  <a:cubicBezTo>
                    <a:pt x="3062" y="0"/>
                    <a:pt x="4332" y="659"/>
                    <a:pt x="4701" y="1834"/>
                  </a:cubicBezTo>
                </a:path>
              </a:pathLst>
            </a:custGeom>
            <a:solidFill>
              <a:srgbClr val="F5C720"/>
            </a:solidFill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Oval 6"/>
            <p:cNvSpPr>
              <a:spLocks noChangeArrowheads="1"/>
            </p:cNvSpPr>
            <p:nvPr/>
          </p:nvSpPr>
          <p:spPr bwMode="auto">
            <a:xfrm>
              <a:off x="5070" y="2007"/>
              <a:ext cx="37" cy="37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5040" y="4114"/>
              <a:ext cx="37" cy="37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6927" y="3410"/>
              <a:ext cx="52" cy="81"/>
            </a:xfrm>
            <a:custGeom>
              <a:avLst/>
              <a:gdLst>
                <a:gd name="T0" fmla="*/ 25 w 110"/>
                <a:gd name="T1" fmla="*/ 173 h 173"/>
                <a:gd name="T2" fmla="*/ 16 w 110"/>
                <a:gd name="T3" fmla="*/ 171 h 173"/>
                <a:gd name="T4" fmla="*/ 5 w 110"/>
                <a:gd name="T5" fmla="*/ 143 h 173"/>
                <a:gd name="T6" fmla="*/ 66 w 110"/>
                <a:gd name="T7" fmla="*/ 15 h 173"/>
                <a:gd name="T8" fmla="*/ 95 w 110"/>
                <a:gd name="T9" fmla="*/ 5 h 173"/>
                <a:gd name="T10" fmla="*/ 105 w 110"/>
                <a:gd name="T11" fmla="*/ 33 h 173"/>
                <a:gd name="T12" fmla="*/ 44 w 110"/>
                <a:gd name="T13" fmla="*/ 161 h 173"/>
                <a:gd name="T14" fmla="*/ 25 w 110"/>
                <a:gd name="T15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" h="173">
                  <a:moveTo>
                    <a:pt x="25" y="173"/>
                  </a:moveTo>
                  <a:cubicBezTo>
                    <a:pt x="22" y="173"/>
                    <a:pt x="18" y="172"/>
                    <a:pt x="16" y="171"/>
                  </a:cubicBezTo>
                  <a:cubicBezTo>
                    <a:pt x="5" y="166"/>
                    <a:pt x="0" y="153"/>
                    <a:pt x="5" y="143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71" y="5"/>
                    <a:pt x="84" y="0"/>
                    <a:pt x="95" y="5"/>
                  </a:cubicBezTo>
                  <a:cubicBezTo>
                    <a:pt x="105" y="10"/>
                    <a:pt x="110" y="22"/>
                    <a:pt x="105" y="33"/>
                  </a:cubicBezTo>
                  <a:cubicBezTo>
                    <a:pt x="44" y="161"/>
                    <a:pt x="44" y="161"/>
                    <a:pt x="44" y="161"/>
                  </a:cubicBezTo>
                  <a:cubicBezTo>
                    <a:pt x="40" y="168"/>
                    <a:pt x="32" y="173"/>
                    <a:pt x="25" y="173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4849" y="3325"/>
              <a:ext cx="662" cy="531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4568" y="3023"/>
              <a:ext cx="411" cy="833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4825" y="3301"/>
              <a:ext cx="710" cy="576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545" y="2999"/>
              <a:ext cx="458" cy="878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4675" y="2890"/>
              <a:ext cx="859" cy="56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5"/>
            <p:cNvSpPr>
              <a:spLocks noEditPoints="1"/>
            </p:cNvSpPr>
            <p:nvPr/>
          </p:nvSpPr>
          <p:spPr bwMode="auto">
            <a:xfrm>
              <a:off x="4625" y="2367"/>
              <a:ext cx="207" cy="217"/>
            </a:xfrm>
            <a:custGeom>
              <a:avLst/>
              <a:gdLst>
                <a:gd name="T0" fmla="*/ 194 w 441"/>
                <a:gd name="T1" fmla="*/ 7 h 463"/>
                <a:gd name="T2" fmla="*/ 48 w 441"/>
                <a:gd name="T3" fmla="*/ 88 h 463"/>
                <a:gd name="T4" fmla="*/ 1 w 441"/>
                <a:gd name="T5" fmla="*/ 216 h 463"/>
                <a:gd name="T6" fmla="*/ 85 w 441"/>
                <a:gd name="T7" fmla="*/ 390 h 463"/>
                <a:gd name="T8" fmla="*/ 85 w 441"/>
                <a:gd name="T9" fmla="*/ 390 h 463"/>
                <a:gd name="T10" fmla="*/ 85 w 441"/>
                <a:gd name="T11" fmla="*/ 390 h 463"/>
                <a:gd name="T12" fmla="*/ 85 w 441"/>
                <a:gd name="T13" fmla="*/ 390 h 463"/>
                <a:gd name="T14" fmla="*/ 393 w 441"/>
                <a:gd name="T15" fmla="*/ 353 h 463"/>
                <a:gd name="T16" fmla="*/ 439 w 441"/>
                <a:gd name="T17" fmla="*/ 225 h 463"/>
                <a:gd name="T18" fmla="*/ 356 w 441"/>
                <a:gd name="T19" fmla="*/ 51 h 463"/>
                <a:gd name="T20" fmla="*/ 194 w 441"/>
                <a:gd name="T21" fmla="*/ 7 h 463"/>
                <a:gd name="T22" fmla="*/ 65 w 441"/>
                <a:gd name="T23" fmla="*/ 217 h 463"/>
                <a:gd name="T24" fmla="*/ 98 w 441"/>
                <a:gd name="T25" fmla="*/ 126 h 463"/>
                <a:gd name="T26" fmla="*/ 202 w 441"/>
                <a:gd name="T27" fmla="*/ 69 h 463"/>
                <a:gd name="T28" fmla="*/ 290 w 441"/>
                <a:gd name="T29" fmla="*/ 84 h 463"/>
                <a:gd name="T30" fmla="*/ 101 w 441"/>
                <a:gd name="T31" fmla="*/ 319 h 463"/>
                <a:gd name="T32" fmla="*/ 65 w 441"/>
                <a:gd name="T33" fmla="*/ 217 h 463"/>
                <a:gd name="T34" fmla="*/ 376 w 441"/>
                <a:gd name="T35" fmla="*/ 224 h 463"/>
                <a:gd name="T36" fmla="*/ 343 w 441"/>
                <a:gd name="T37" fmla="*/ 315 h 463"/>
                <a:gd name="T38" fmla="*/ 151 w 441"/>
                <a:gd name="T39" fmla="*/ 357 h 463"/>
                <a:gd name="T40" fmla="*/ 339 w 441"/>
                <a:gd name="T41" fmla="*/ 122 h 463"/>
                <a:gd name="T42" fmla="*/ 376 w 441"/>
                <a:gd name="T43" fmla="*/ 224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1" h="463">
                  <a:moveTo>
                    <a:pt x="194" y="7"/>
                  </a:moveTo>
                  <a:cubicBezTo>
                    <a:pt x="136" y="14"/>
                    <a:pt x="84" y="42"/>
                    <a:pt x="48" y="88"/>
                  </a:cubicBezTo>
                  <a:cubicBezTo>
                    <a:pt x="19" y="125"/>
                    <a:pt x="2" y="169"/>
                    <a:pt x="1" y="216"/>
                  </a:cubicBezTo>
                  <a:cubicBezTo>
                    <a:pt x="0" y="284"/>
                    <a:pt x="30" y="347"/>
                    <a:pt x="85" y="390"/>
                  </a:cubicBezTo>
                  <a:cubicBezTo>
                    <a:pt x="85" y="390"/>
                    <a:pt x="85" y="390"/>
                    <a:pt x="85" y="390"/>
                  </a:cubicBezTo>
                  <a:cubicBezTo>
                    <a:pt x="85" y="390"/>
                    <a:pt x="85" y="390"/>
                    <a:pt x="85" y="390"/>
                  </a:cubicBezTo>
                  <a:cubicBezTo>
                    <a:pt x="85" y="390"/>
                    <a:pt x="85" y="390"/>
                    <a:pt x="85" y="390"/>
                  </a:cubicBezTo>
                  <a:cubicBezTo>
                    <a:pt x="180" y="463"/>
                    <a:pt x="318" y="446"/>
                    <a:pt x="393" y="353"/>
                  </a:cubicBezTo>
                  <a:cubicBezTo>
                    <a:pt x="422" y="316"/>
                    <a:pt x="438" y="272"/>
                    <a:pt x="439" y="225"/>
                  </a:cubicBezTo>
                  <a:cubicBezTo>
                    <a:pt x="441" y="157"/>
                    <a:pt x="410" y="93"/>
                    <a:pt x="356" y="51"/>
                  </a:cubicBezTo>
                  <a:cubicBezTo>
                    <a:pt x="310" y="16"/>
                    <a:pt x="252" y="0"/>
                    <a:pt x="194" y="7"/>
                  </a:cubicBezTo>
                  <a:moveTo>
                    <a:pt x="65" y="217"/>
                  </a:moveTo>
                  <a:cubicBezTo>
                    <a:pt x="65" y="184"/>
                    <a:pt x="77" y="152"/>
                    <a:pt x="98" y="126"/>
                  </a:cubicBezTo>
                  <a:cubicBezTo>
                    <a:pt x="124" y="94"/>
                    <a:pt x="160" y="73"/>
                    <a:pt x="202" y="69"/>
                  </a:cubicBezTo>
                  <a:cubicBezTo>
                    <a:pt x="232" y="65"/>
                    <a:pt x="263" y="70"/>
                    <a:pt x="290" y="84"/>
                  </a:cubicBezTo>
                  <a:cubicBezTo>
                    <a:pt x="101" y="319"/>
                    <a:pt x="101" y="319"/>
                    <a:pt x="101" y="319"/>
                  </a:cubicBezTo>
                  <a:cubicBezTo>
                    <a:pt x="77" y="291"/>
                    <a:pt x="64" y="255"/>
                    <a:pt x="65" y="217"/>
                  </a:cubicBezTo>
                  <a:moveTo>
                    <a:pt x="376" y="224"/>
                  </a:moveTo>
                  <a:cubicBezTo>
                    <a:pt x="375" y="257"/>
                    <a:pt x="364" y="289"/>
                    <a:pt x="343" y="315"/>
                  </a:cubicBezTo>
                  <a:cubicBezTo>
                    <a:pt x="297" y="373"/>
                    <a:pt x="216" y="389"/>
                    <a:pt x="151" y="357"/>
                  </a:cubicBezTo>
                  <a:cubicBezTo>
                    <a:pt x="339" y="122"/>
                    <a:pt x="339" y="122"/>
                    <a:pt x="339" y="122"/>
                  </a:cubicBezTo>
                  <a:cubicBezTo>
                    <a:pt x="364" y="150"/>
                    <a:pt x="377" y="186"/>
                    <a:pt x="376" y="224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6"/>
            <p:cNvSpPr>
              <a:spLocks noEditPoints="1"/>
            </p:cNvSpPr>
            <p:nvPr/>
          </p:nvSpPr>
          <p:spPr bwMode="auto">
            <a:xfrm>
              <a:off x="6802" y="809"/>
              <a:ext cx="303" cy="296"/>
            </a:xfrm>
            <a:custGeom>
              <a:avLst/>
              <a:gdLst>
                <a:gd name="T0" fmla="*/ 448 w 646"/>
                <a:gd name="T1" fmla="*/ 616 h 633"/>
                <a:gd name="T2" fmla="*/ 639 w 646"/>
                <a:gd name="T3" fmla="*/ 278 h 633"/>
                <a:gd name="T4" fmla="*/ 635 w 646"/>
                <a:gd name="T5" fmla="*/ 242 h 633"/>
                <a:gd name="T6" fmla="*/ 599 w 646"/>
                <a:gd name="T7" fmla="*/ 235 h 633"/>
                <a:gd name="T8" fmla="*/ 475 w 646"/>
                <a:gd name="T9" fmla="*/ 289 h 633"/>
                <a:gd name="T10" fmla="*/ 520 w 646"/>
                <a:gd name="T11" fmla="*/ 39 h 633"/>
                <a:gd name="T12" fmla="*/ 504 w 646"/>
                <a:gd name="T13" fmla="*/ 6 h 633"/>
                <a:gd name="T14" fmla="*/ 467 w 646"/>
                <a:gd name="T15" fmla="*/ 11 h 633"/>
                <a:gd name="T16" fmla="*/ 281 w 646"/>
                <a:gd name="T17" fmla="*/ 183 h 633"/>
                <a:gd name="T18" fmla="*/ 255 w 646"/>
                <a:gd name="T19" fmla="*/ 45 h 633"/>
                <a:gd name="T20" fmla="*/ 229 w 646"/>
                <a:gd name="T21" fmla="*/ 20 h 633"/>
                <a:gd name="T22" fmla="*/ 196 w 646"/>
                <a:gd name="T23" fmla="*/ 36 h 633"/>
                <a:gd name="T24" fmla="*/ 5 w 646"/>
                <a:gd name="T25" fmla="*/ 373 h 633"/>
                <a:gd name="T26" fmla="*/ 2 w 646"/>
                <a:gd name="T27" fmla="*/ 397 h 633"/>
                <a:gd name="T28" fmla="*/ 6 w 646"/>
                <a:gd name="T29" fmla="*/ 405 h 633"/>
                <a:gd name="T30" fmla="*/ 17 w 646"/>
                <a:gd name="T31" fmla="*/ 416 h 633"/>
                <a:gd name="T32" fmla="*/ 405 w 646"/>
                <a:gd name="T33" fmla="*/ 628 h 633"/>
                <a:gd name="T34" fmla="*/ 429 w 646"/>
                <a:gd name="T35" fmla="*/ 631 h 633"/>
                <a:gd name="T36" fmla="*/ 448 w 646"/>
                <a:gd name="T37" fmla="*/ 616 h 633"/>
                <a:gd name="T38" fmla="*/ 75 w 646"/>
                <a:gd name="T39" fmla="*/ 376 h 633"/>
                <a:gd name="T40" fmla="*/ 209 w 646"/>
                <a:gd name="T41" fmla="*/ 141 h 633"/>
                <a:gd name="T42" fmla="*/ 229 w 646"/>
                <a:gd name="T43" fmla="*/ 251 h 633"/>
                <a:gd name="T44" fmla="*/ 251 w 646"/>
                <a:gd name="T45" fmla="*/ 275 h 633"/>
                <a:gd name="T46" fmla="*/ 282 w 646"/>
                <a:gd name="T47" fmla="*/ 268 h 633"/>
                <a:gd name="T48" fmla="*/ 441 w 646"/>
                <a:gd name="T49" fmla="*/ 121 h 633"/>
                <a:gd name="T50" fmla="*/ 403 w 646"/>
                <a:gd name="T51" fmla="*/ 336 h 633"/>
                <a:gd name="T52" fmla="*/ 414 w 646"/>
                <a:gd name="T53" fmla="*/ 366 h 633"/>
                <a:gd name="T54" fmla="*/ 447 w 646"/>
                <a:gd name="T55" fmla="*/ 370 h 633"/>
                <a:gd name="T56" fmla="*/ 538 w 646"/>
                <a:gd name="T57" fmla="*/ 330 h 633"/>
                <a:gd name="T58" fmla="*/ 408 w 646"/>
                <a:gd name="T59" fmla="*/ 559 h 633"/>
                <a:gd name="T60" fmla="*/ 75 w 646"/>
                <a:gd name="T61" fmla="*/ 376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6" h="633">
                  <a:moveTo>
                    <a:pt x="448" y="616"/>
                  </a:moveTo>
                  <a:cubicBezTo>
                    <a:pt x="639" y="278"/>
                    <a:pt x="639" y="278"/>
                    <a:pt x="639" y="278"/>
                  </a:cubicBezTo>
                  <a:cubicBezTo>
                    <a:pt x="646" y="266"/>
                    <a:pt x="644" y="252"/>
                    <a:pt x="635" y="242"/>
                  </a:cubicBezTo>
                  <a:cubicBezTo>
                    <a:pt x="626" y="232"/>
                    <a:pt x="611" y="229"/>
                    <a:pt x="599" y="235"/>
                  </a:cubicBezTo>
                  <a:cubicBezTo>
                    <a:pt x="475" y="289"/>
                    <a:pt x="475" y="289"/>
                    <a:pt x="475" y="289"/>
                  </a:cubicBezTo>
                  <a:cubicBezTo>
                    <a:pt x="520" y="39"/>
                    <a:pt x="520" y="39"/>
                    <a:pt x="520" y="39"/>
                  </a:cubicBezTo>
                  <a:cubicBezTo>
                    <a:pt x="522" y="26"/>
                    <a:pt x="515" y="13"/>
                    <a:pt x="504" y="6"/>
                  </a:cubicBezTo>
                  <a:cubicBezTo>
                    <a:pt x="492" y="0"/>
                    <a:pt x="477" y="2"/>
                    <a:pt x="467" y="11"/>
                  </a:cubicBezTo>
                  <a:cubicBezTo>
                    <a:pt x="281" y="183"/>
                    <a:pt x="281" y="183"/>
                    <a:pt x="281" y="183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3" y="32"/>
                    <a:pt x="242" y="22"/>
                    <a:pt x="229" y="20"/>
                  </a:cubicBezTo>
                  <a:cubicBezTo>
                    <a:pt x="216" y="18"/>
                    <a:pt x="203" y="24"/>
                    <a:pt x="196" y="36"/>
                  </a:cubicBezTo>
                  <a:cubicBezTo>
                    <a:pt x="5" y="373"/>
                    <a:pt x="5" y="373"/>
                    <a:pt x="5" y="373"/>
                  </a:cubicBezTo>
                  <a:cubicBezTo>
                    <a:pt x="1" y="381"/>
                    <a:pt x="0" y="389"/>
                    <a:pt x="2" y="397"/>
                  </a:cubicBezTo>
                  <a:cubicBezTo>
                    <a:pt x="3" y="400"/>
                    <a:pt x="4" y="403"/>
                    <a:pt x="6" y="405"/>
                  </a:cubicBezTo>
                  <a:cubicBezTo>
                    <a:pt x="8" y="410"/>
                    <a:pt x="12" y="413"/>
                    <a:pt x="17" y="416"/>
                  </a:cubicBezTo>
                  <a:cubicBezTo>
                    <a:pt x="405" y="628"/>
                    <a:pt x="405" y="628"/>
                    <a:pt x="405" y="628"/>
                  </a:cubicBezTo>
                  <a:cubicBezTo>
                    <a:pt x="412" y="632"/>
                    <a:pt x="421" y="633"/>
                    <a:pt x="429" y="631"/>
                  </a:cubicBezTo>
                  <a:cubicBezTo>
                    <a:pt x="437" y="629"/>
                    <a:pt x="444" y="623"/>
                    <a:pt x="448" y="616"/>
                  </a:cubicBezTo>
                  <a:moveTo>
                    <a:pt x="75" y="376"/>
                  </a:moveTo>
                  <a:cubicBezTo>
                    <a:pt x="209" y="141"/>
                    <a:pt x="209" y="141"/>
                    <a:pt x="209" y="141"/>
                  </a:cubicBezTo>
                  <a:cubicBezTo>
                    <a:pt x="229" y="251"/>
                    <a:pt x="229" y="251"/>
                    <a:pt x="229" y="251"/>
                  </a:cubicBezTo>
                  <a:cubicBezTo>
                    <a:pt x="231" y="262"/>
                    <a:pt x="240" y="271"/>
                    <a:pt x="251" y="275"/>
                  </a:cubicBezTo>
                  <a:cubicBezTo>
                    <a:pt x="262" y="278"/>
                    <a:pt x="274" y="276"/>
                    <a:pt x="282" y="268"/>
                  </a:cubicBezTo>
                  <a:cubicBezTo>
                    <a:pt x="441" y="121"/>
                    <a:pt x="441" y="121"/>
                    <a:pt x="441" y="121"/>
                  </a:cubicBezTo>
                  <a:cubicBezTo>
                    <a:pt x="403" y="336"/>
                    <a:pt x="403" y="336"/>
                    <a:pt x="403" y="336"/>
                  </a:cubicBezTo>
                  <a:cubicBezTo>
                    <a:pt x="401" y="348"/>
                    <a:pt x="405" y="359"/>
                    <a:pt x="414" y="366"/>
                  </a:cubicBezTo>
                  <a:cubicBezTo>
                    <a:pt x="424" y="373"/>
                    <a:pt x="436" y="375"/>
                    <a:pt x="447" y="370"/>
                  </a:cubicBezTo>
                  <a:cubicBezTo>
                    <a:pt x="538" y="330"/>
                    <a:pt x="538" y="330"/>
                    <a:pt x="538" y="330"/>
                  </a:cubicBezTo>
                  <a:cubicBezTo>
                    <a:pt x="408" y="559"/>
                    <a:pt x="408" y="559"/>
                    <a:pt x="408" y="559"/>
                  </a:cubicBezTo>
                  <a:lnTo>
                    <a:pt x="75" y="376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6256" y="2221"/>
              <a:ext cx="514" cy="188"/>
            </a:xfrm>
            <a:custGeom>
              <a:avLst/>
              <a:gdLst>
                <a:gd name="T0" fmla="*/ 1087 w 1099"/>
                <a:gd name="T1" fmla="*/ 200 h 402"/>
                <a:gd name="T2" fmla="*/ 1004 w 1099"/>
                <a:gd name="T3" fmla="*/ 115 h 402"/>
                <a:gd name="T4" fmla="*/ 1084 w 1099"/>
                <a:gd name="T5" fmla="*/ 59 h 402"/>
                <a:gd name="T6" fmla="*/ 1088 w 1099"/>
                <a:gd name="T7" fmla="*/ 15 h 402"/>
                <a:gd name="T8" fmla="*/ 1044 w 1099"/>
                <a:gd name="T9" fmla="*/ 11 h 402"/>
                <a:gd name="T10" fmla="*/ 84 w 1099"/>
                <a:gd name="T11" fmla="*/ 32 h 402"/>
                <a:gd name="T12" fmla="*/ 54 w 1099"/>
                <a:gd name="T13" fmla="*/ 10 h 402"/>
                <a:gd name="T14" fmla="*/ 10 w 1099"/>
                <a:gd name="T15" fmla="*/ 16 h 402"/>
                <a:gd name="T16" fmla="*/ 17 w 1099"/>
                <a:gd name="T17" fmla="*/ 60 h 402"/>
                <a:gd name="T18" fmla="*/ 47 w 1099"/>
                <a:gd name="T19" fmla="*/ 82 h 402"/>
                <a:gd name="T20" fmla="*/ 83 w 1099"/>
                <a:gd name="T21" fmla="*/ 107 h 402"/>
                <a:gd name="T22" fmla="*/ 15 w 1099"/>
                <a:gd name="T23" fmla="*/ 174 h 402"/>
                <a:gd name="T24" fmla="*/ 15 w 1099"/>
                <a:gd name="T25" fmla="*/ 218 h 402"/>
                <a:gd name="T26" fmla="*/ 37 w 1099"/>
                <a:gd name="T27" fmla="*/ 227 h 402"/>
                <a:gd name="T28" fmla="*/ 59 w 1099"/>
                <a:gd name="T29" fmla="*/ 218 h 402"/>
                <a:gd name="T30" fmla="*/ 138 w 1099"/>
                <a:gd name="T31" fmla="*/ 140 h 402"/>
                <a:gd name="T32" fmla="*/ 209 w 1099"/>
                <a:gd name="T33" fmla="*/ 175 h 402"/>
                <a:gd name="T34" fmla="*/ 150 w 1099"/>
                <a:gd name="T35" fmla="*/ 287 h 402"/>
                <a:gd name="T36" fmla="*/ 164 w 1099"/>
                <a:gd name="T37" fmla="*/ 329 h 402"/>
                <a:gd name="T38" fmla="*/ 179 w 1099"/>
                <a:gd name="T39" fmla="*/ 333 h 402"/>
                <a:gd name="T40" fmla="*/ 207 w 1099"/>
                <a:gd name="T41" fmla="*/ 316 h 402"/>
                <a:gd name="T42" fmla="*/ 268 w 1099"/>
                <a:gd name="T43" fmla="*/ 198 h 402"/>
                <a:gd name="T44" fmla="*/ 356 w 1099"/>
                <a:gd name="T45" fmla="*/ 224 h 402"/>
                <a:gd name="T46" fmla="*/ 346 w 1099"/>
                <a:gd name="T47" fmla="*/ 343 h 402"/>
                <a:gd name="T48" fmla="*/ 374 w 1099"/>
                <a:gd name="T49" fmla="*/ 376 h 402"/>
                <a:gd name="T50" fmla="*/ 377 w 1099"/>
                <a:gd name="T51" fmla="*/ 376 h 402"/>
                <a:gd name="T52" fmla="*/ 409 w 1099"/>
                <a:gd name="T53" fmla="*/ 348 h 402"/>
                <a:gd name="T54" fmla="*/ 418 w 1099"/>
                <a:gd name="T55" fmla="*/ 236 h 402"/>
                <a:gd name="T56" fmla="*/ 540 w 1099"/>
                <a:gd name="T57" fmla="*/ 246 h 402"/>
                <a:gd name="T58" fmla="*/ 562 w 1099"/>
                <a:gd name="T59" fmla="*/ 376 h 402"/>
                <a:gd name="T60" fmla="*/ 593 w 1099"/>
                <a:gd name="T61" fmla="*/ 402 h 402"/>
                <a:gd name="T62" fmla="*/ 598 w 1099"/>
                <a:gd name="T63" fmla="*/ 402 h 402"/>
                <a:gd name="T64" fmla="*/ 624 w 1099"/>
                <a:gd name="T65" fmla="*/ 366 h 402"/>
                <a:gd name="T66" fmla="*/ 604 w 1099"/>
                <a:gd name="T67" fmla="*/ 244 h 402"/>
                <a:gd name="T68" fmla="*/ 758 w 1099"/>
                <a:gd name="T69" fmla="*/ 221 h 402"/>
                <a:gd name="T70" fmla="*/ 812 w 1099"/>
                <a:gd name="T71" fmla="*/ 326 h 402"/>
                <a:gd name="T72" fmla="*/ 841 w 1099"/>
                <a:gd name="T73" fmla="*/ 343 h 402"/>
                <a:gd name="T74" fmla="*/ 855 w 1099"/>
                <a:gd name="T75" fmla="*/ 339 h 402"/>
                <a:gd name="T76" fmla="*/ 869 w 1099"/>
                <a:gd name="T77" fmla="*/ 297 h 402"/>
                <a:gd name="T78" fmla="*/ 820 w 1099"/>
                <a:gd name="T79" fmla="*/ 203 h 402"/>
                <a:gd name="T80" fmla="*/ 948 w 1099"/>
                <a:gd name="T81" fmla="*/ 148 h 402"/>
                <a:gd name="T82" fmla="*/ 1041 w 1099"/>
                <a:gd name="T83" fmla="*/ 243 h 402"/>
                <a:gd name="T84" fmla="*/ 1064 w 1099"/>
                <a:gd name="T85" fmla="*/ 253 h 402"/>
                <a:gd name="T86" fmla="*/ 1086 w 1099"/>
                <a:gd name="T87" fmla="*/ 244 h 402"/>
                <a:gd name="T88" fmla="*/ 1087 w 1099"/>
                <a:gd name="T89" fmla="*/ 20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99" h="402">
                  <a:moveTo>
                    <a:pt x="1087" y="200"/>
                  </a:moveTo>
                  <a:cubicBezTo>
                    <a:pt x="1004" y="115"/>
                    <a:pt x="1004" y="115"/>
                    <a:pt x="1004" y="115"/>
                  </a:cubicBezTo>
                  <a:cubicBezTo>
                    <a:pt x="1032" y="98"/>
                    <a:pt x="1058" y="80"/>
                    <a:pt x="1084" y="59"/>
                  </a:cubicBezTo>
                  <a:cubicBezTo>
                    <a:pt x="1097" y="48"/>
                    <a:pt x="1099" y="29"/>
                    <a:pt x="1088" y="15"/>
                  </a:cubicBezTo>
                  <a:cubicBezTo>
                    <a:pt x="1077" y="2"/>
                    <a:pt x="1057" y="0"/>
                    <a:pt x="1044" y="11"/>
                  </a:cubicBezTo>
                  <a:cubicBezTo>
                    <a:pt x="766" y="234"/>
                    <a:pt x="372" y="242"/>
                    <a:pt x="84" y="32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40" y="0"/>
                    <a:pt x="21" y="3"/>
                    <a:pt x="10" y="16"/>
                  </a:cubicBezTo>
                  <a:cubicBezTo>
                    <a:pt x="0" y="30"/>
                    <a:pt x="3" y="50"/>
                    <a:pt x="17" y="60"/>
                  </a:cubicBezTo>
                  <a:cubicBezTo>
                    <a:pt x="47" y="82"/>
                    <a:pt x="47" y="82"/>
                    <a:pt x="47" y="82"/>
                  </a:cubicBezTo>
                  <a:cubicBezTo>
                    <a:pt x="58" y="91"/>
                    <a:pt x="71" y="99"/>
                    <a:pt x="83" y="107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2" y="186"/>
                    <a:pt x="2" y="205"/>
                    <a:pt x="15" y="218"/>
                  </a:cubicBezTo>
                  <a:cubicBezTo>
                    <a:pt x="21" y="224"/>
                    <a:pt x="29" y="227"/>
                    <a:pt x="37" y="227"/>
                  </a:cubicBezTo>
                  <a:cubicBezTo>
                    <a:pt x="45" y="227"/>
                    <a:pt x="53" y="224"/>
                    <a:pt x="59" y="218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61" y="153"/>
                    <a:pt x="185" y="165"/>
                    <a:pt x="209" y="175"/>
                  </a:cubicBezTo>
                  <a:cubicBezTo>
                    <a:pt x="150" y="287"/>
                    <a:pt x="150" y="287"/>
                    <a:pt x="150" y="287"/>
                  </a:cubicBezTo>
                  <a:cubicBezTo>
                    <a:pt x="142" y="303"/>
                    <a:pt x="149" y="321"/>
                    <a:pt x="164" y="329"/>
                  </a:cubicBezTo>
                  <a:cubicBezTo>
                    <a:pt x="169" y="332"/>
                    <a:pt x="174" y="333"/>
                    <a:pt x="179" y="333"/>
                  </a:cubicBezTo>
                  <a:cubicBezTo>
                    <a:pt x="190" y="333"/>
                    <a:pt x="201" y="326"/>
                    <a:pt x="207" y="316"/>
                  </a:cubicBezTo>
                  <a:cubicBezTo>
                    <a:pt x="268" y="198"/>
                    <a:pt x="268" y="198"/>
                    <a:pt x="268" y="198"/>
                  </a:cubicBezTo>
                  <a:cubicBezTo>
                    <a:pt x="297" y="208"/>
                    <a:pt x="326" y="217"/>
                    <a:pt x="356" y="224"/>
                  </a:cubicBezTo>
                  <a:cubicBezTo>
                    <a:pt x="346" y="343"/>
                    <a:pt x="346" y="343"/>
                    <a:pt x="346" y="343"/>
                  </a:cubicBezTo>
                  <a:cubicBezTo>
                    <a:pt x="344" y="360"/>
                    <a:pt x="357" y="375"/>
                    <a:pt x="374" y="376"/>
                  </a:cubicBezTo>
                  <a:cubicBezTo>
                    <a:pt x="375" y="376"/>
                    <a:pt x="376" y="376"/>
                    <a:pt x="377" y="376"/>
                  </a:cubicBezTo>
                  <a:cubicBezTo>
                    <a:pt x="393" y="376"/>
                    <a:pt x="407" y="364"/>
                    <a:pt x="409" y="348"/>
                  </a:cubicBezTo>
                  <a:cubicBezTo>
                    <a:pt x="418" y="236"/>
                    <a:pt x="418" y="236"/>
                    <a:pt x="418" y="236"/>
                  </a:cubicBezTo>
                  <a:cubicBezTo>
                    <a:pt x="459" y="242"/>
                    <a:pt x="500" y="246"/>
                    <a:pt x="540" y="246"/>
                  </a:cubicBezTo>
                  <a:cubicBezTo>
                    <a:pt x="562" y="376"/>
                    <a:pt x="562" y="376"/>
                    <a:pt x="562" y="376"/>
                  </a:cubicBezTo>
                  <a:cubicBezTo>
                    <a:pt x="564" y="392"/>
                    <a:pt x="577" y="402"/>
                    <a:pt x="593" y="402"/>
                  </a:cubicBezTo>
                  <a:cubicBezTo>
                    <a:pt x="594" y="402"/>
                    <a:pt x="596" y="402"/>
                    <a:pt x="598" y="402"/>
                  </a:cubicBezTo>
                  <a:cubicBezTo>
                    <a:pt x="615" y="399"/>
                    <a:pt x="627" y="383"/>
                    <a:pt x="624" y="366"/>
                  </a:cubicBezTo>
                  <a:cubicBezTo>
                    <a:pt x="604" y="244"/>
                    <a:pt x="604" y="244"/>
                    <a:pt x="604" y="244"/>
                  </a:cubicBezTo>
                  <a:cubicBezTo>
                    <a:pt x="656" y="241"/>
                    <a:pt x="707" y="233"/>
                    <a:pt x="758" y="221"/>
                  </a:cubicBezTo>
                  <a:cubicBezTo>
                    <a:pt x="812" y="326"/>
                    <a:pt x="812" y="326"/>
                    <a:pt x="812" y="326"/>
                  </a:cubicBezTo>
                  <a:cubicBezTo>
                    <a:pt x="818" y="336"/>
                    <a:pt x="829" y="343"/>
                    <a:pt x="841" y="343"/>
                  </a:cubicBezTo>
                  <a:cubicBezTo>
                    <a:pt x="845" y="343"/>
                    <a:pt x="850" y="342"/>
                    <a:pt x="855" y="339"/>
                  </a:cubicBezTo>
                  <a:cubicBezTo>
                    <a:pt x="870" y="332"/>
                    <a:pt x="877" y="313"/>
                    <a:pt x="869" y="297"/>
                  </a:cubicBezTo>
                  <a:cubicBezTo>
                    <a:pt x="820" y="203"/>
                    <a:pt x="820" y="203"/>
                    <a:pt x="820" y="203"/>
                  </a:cubicBezTo>
                  <a:cubicBezTo>
                    <a:pt x="864" y="188"/>
                    <a:pt x="907" y="170"/>
                    <a:pt x="948" y="148"/>
                  </a:cubicBezTo>
                  <a:cubicBezTo>
                    <a:pt x="1041" y="243"/>
                    <a:pt x="1041" y="243"/>
                    <a:pt x="1041" y="243"/>
                  </a:cubicBezTo>
                  <a:cubicBezTo>
                    <a:pt x="1047" y="250"/>
                    <a:pt x="1055" y="253"/>
                    <a:pt x="1064" y="253"/>
                  </a:cubicBezTo>
                  <a:cubicBezTo>
                    <a:pt x="1072" y="253"/>
                    <a:pt x="1079" y="250"/>
                    <a:pt x="1086" y="244"/>
                  </a:cubicBezTo>
                  <a:cubicBezTo>
                    <a:pt x="1098" y="232"/>
                    <a:pt x="1099" y="213"/>
                    <a:pt x="1087" y="20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8"/>
            <p:cNvSpPr>
              <a:spLocks noChangeArrowheads="1"/>
            </p:cNvSpPr>
            <p:nvPr/>
          </p:nvSpPr>
          <p:spPr bwMode="auto">
            <a:xfrm>
              <a:off x="6107" y="3576"/>
              <a:ext cx="38" cy="37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635" y="3143"/>
              <a:ext cx="823" cy="494"/>
            </a:xfrm>
            <a:custGeom>
              <a:avLst/>
              <a:gdLst>
                <a:gd name="T0" fmla="*/ 317 w 1759"/>
                <a:gd name="T1" fmla="*/ 1055 h 1055"/>
                <a:gd name="T2" fmla="*/ 309 w 1759"/>
                <a:gd name="T3" fmla="*/ 1054 h 1055"/>
                <a:gd name="T4" fmla="*/ 279 w 1759"/>
                <a:gd name="T5" fmla="*/ 1036 h 1055"/>
                <a:gd name="T6" fmla="*/ 14 w 1759"/>
                <a:gd name="T7" fmla="*/ 665 h 1055"/>
                <a:gd name="T8" fmla="*/ 26 w 1759"/>
                <a:gd name="T9" fmla="*/ 602 h 1055"/>
                <a:gd name="T10" fmla="*/ 90 w 1759"/>
                <a:gd name="T11" fmla="*/ 613 h 1055"/>
                <a:gd name="T12" fmla="*/ 328 w 1759"/>
                <a:gd name="T13" fmla="*/ 947 h 1055"/>
                <a:gd name="T14" fmla="*/ 1680 w 1759"/>
                <a:gd name="T15" fmla="*/ 14 h 1055"/>
                <a:gd name="T16" fmla="*/ 1744 w 1759"/>
                <a:gd name="T17" fmla="*/ 25 h 1055"/>
                <a:gd name="T18" fmla="*/ 1733 w 1759"/>
                <a:gd name="T19" fmla="*/ 88 h 1055"/>
                <a:gd name="T20" fmla="*/ 343 w 1759"/>
                <a:gd name="T21" fmla="*/ 1047 h 1055"/>
                <a:gd name="T22" fmla="*/ 317 w 1759"/>
                <a:gd name="T23" fmla="*/ 1055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59" h="1055">
                  <a:moveTo>
                    <a:pt x="317" y="1055"/>
                  </a:moveTo>
                  <a:cubicBezTo>
                    <a:pt x="314" y="1055"/>
                    <a:pt x="312" y="1055"/>
                    <a:pt x="309" y="1054"/>
                  </a:cubicBezTo>
                  <a:cubicBezTo>
                    <a:pt x="297" y="1052"/>
                    <a:pt x="286" y="1046"/>
                    <a:pt x="279" y="1036"/>
                  </a:cubicBezTo>
                  <a:cubicBezTo>
                    <a:pt x="14" y="665"/>
                    <a:pt x="14" y="665"/>
                    <a:pt x="14" y="665"/>
                  </a:cubicBezTo>
                  <a:cubicBezTo>
                    <a:pt x="0" y="644"/>
                    <a:pt x="5" y="616"/>
                    <a:pt x="26" y="602"/>
                  </a:cubicBezTo>
                  <a:cubicBezTo>
                    <a:pt x="46" y="587"/>
                    <a:pt x="75" y="592"/>
                    <a:pt x="90" y="613"/>
                  </a:cubicBezTo>
                  <a:cubicBezTo>
                    <a:pt x="328" y="947"/>
                    <a:pt x="328" y="947"/>
                    <a:pt x="328" y="947"/>
                  </a:cubicBezTo>
                  <a:cubicBezTo>
                    <a:pt x="1680" y="14"/>
                    <a:pt x="1680" y="14"/>
                    <a:pt x="1680" y="14"/>
                  </a:cubicBezTo>
                  <a:cubicBezTo>
                    <a:pt x="1701" y="0"/>
                    <a:pt x="1729" y="5"/>
                    <a:pt x="1744" y="25"/>
                  </a:cubicBezTo>
                  <a:cubicBezTo>
                    <a:pt x="1759" y="46"/>
                    <a:pt x="1754" y="74"/>
                    <a:pt x="1733" y="88"/>
                  </a:cubicBezTo>
                  <a:cubicBezTo>
                    <a:pt x="343" y="1047"/>
                    <a:pt x="343" y="1047"/>
                    <a:pt x="343" y="1047"/>
                  </a:cubicBezTo>
                  <a:cubicBezTo>
                    <a:pt x="336" y="1052"/>
                    <a:pt x="326" y="1055"/>
                    <a:pt x="317" y="105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6454" y="3160"/>
              <a:ext cx="259" cy="823"/>
            </a:xfrm>
            <a:custGeom>
              <a:avLst/>
              <a:gdLst>
                <a:gd name="T0" fmla="*/ 507 w 553"/>
                <a:gd name="T1" fmla="*/ 1759 h 1759"/>
                <a:gd name="T2" fmla="*/ 46 w 553"/>
                <a:gd name="T3" fmla="*/ 1759 h 1759"/>
                <a:gd name="T4" fmla="*/ 0 w 553"/>
                <a:gd name="T5" fmla="*/ 1714 h 1759"/>
                <a:gd name="T6" fmla="*/ 46 w 553"/>
                <a:gd name="T7" fmla="*/ 1668 h 1759"/>
                <a:gd name="T8" fmla="*/ 461 w 553"/>
                <a:gd name="T9" fmla="*/ 1668 h 1759"/>
                <a:gd name="T10" fmla="*/ 461 w 553"/>
                <a:gd name="T11" fmla="*/ 46 h 1759"/>
                <a:gd name="T12" fmla="*/ 507 w 553"/>
                <a:gd name="T13" fmla="*/ 0 h 1759"/>
                <a:gd name="T14" fmla="*/ 553 w 553"/>
                <a:gd name="T15" fmla="*/ 46 h 1759"/>
                <a:gd name="T16" fmla="*/ 553 w 553"/>
                <a:gd name="T17" fmla="*/ 1714 h 1759"/>
                <a:gd name="T18" fmla="*/ 507 w 553"/>
                <a:gd name="T19" fmla="*/ 1759 h 1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3" h="1759">
                  <a:moveTo>
                    <a:pt x="507" y="1759"/>
                  </a:moveTo>
                  <a:cubicBezTo>
                    <a:pt x="46" y="1759"/>
                    <a:pt x="46" y="1759"/>
                    <a:pt x="46" y="1759"/>
                  </a:cubicBezTo>
                  <a:cubicBezTo>
                    <a:pt x="20" y="1759"/>
                    <a:pt x="0" y="1739"/>
                    <a:pt x="0" y="1714"/>
                  </a:cubicBezTo>
                  <a:cubicBezTo>
                    <a:pt x="0" y="1689"/>
                    <a:pt x="20" y="1668"/>
                    <a:pt x="46" y="1668"/>
                  </a:cubicBezTo>
                  <a:cubicBezTo>
                    <a:pt x="461" y="1668"/>
                    <a:pt x="461" y="1668"/>
                    <a:pt x="461" y="1668"/>
                  </a:cubicBezTo>
                  <a:cubicBezTo>
                    <a:pt x="461" y="46"/>
                    <a:pt x="461" y="46"/>
                    <a:pt x="461" y="46"/>
                  </a:cubicBezTo>
                  <a:cubicBezTo>
                    <a:pt x="461" y="21"/>
                    <a:pt x="482" y="0"/>
                    <a:pt x="507" y="0"/>
                  </a:cubicBezTo>
                  <a:cubicBezTo>
                    <a:pt x="532" y="0"/>
                    <a:pt x="553" y="21"/>
                    <a:pt x="553" y="46"/>
                  </a:cubicBezTo>
                  <a:cubicBezTo>
                    <a:pt x="553" y="1714"/>
                    <a:pt x="553" y="1714"/>
                    <a:pt x="553" y="1714"/>
                  </a:cubicBezTo>
                  <a:cubicBezTo>
                    <a:pt x="553" y="1739"/>
                    <a:pt x="532" y="1759"/>
                    <a:pt x="507" y="1759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5540000" y="2505670"/>
            <a:ext cx="4863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Game over</a:t>
            </a:r>
            <a:endParaRPr lang="zh-CN" altLang="en-US" sz="5400" b="1" dirty="0">
              <a:solidFill>
                <a:schemeClr val="tx1">
                  <a:lumMod val="95000"/>
                  <a:lumOff val="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8650686" y="3939188"/>
            <a:ext cx="2600662" cy="4009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/>
              <a:t>Thanks for your attention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0319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262337" y="2159765"/>
            <a:ext cx="1638330" cy="1517433"/>
            <a:chOff x="2192889" y="2993141"/>
            <a:chExt cx="1638330" cy="1517433"/>
          </a:xfrm>
        </p:grpSpPr>
        <p:sp>
          <p:nvSpPr>
            <p:cNvPr id="33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2203151" y="3847412"/>
            <a:ext cx="16594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目录</a:t>
            </a:r>
          </a:p>
        </p:txBody>
      </p:sp>
      <p:sp>
        <p:nvSpPr>
          <p:cNvPr id="45" name="Oval 163"/>
          <p:cNvSpPr>
            <a:spLocks noChangeArrowheads="1"/>
          </p:cNvSpPr>
          <p:nvPr/>
        </p:nvSpPr>
        <p:spPr bwMode="auto">
          <a:xfrm>
            <a:off x="9553778" y="5222721"/>
            <a:ext cx="74613" cy="79375"/>
          </a:xfrm>
          <a:prstGeom prst="ellipse">
            <a:avLst/>
          </a:prstGeom>
          <a:solidFill>
            <a:srgbClr val="86C9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Freeform 160"/>
          <p:cNvSpPr>
            <a:spLocks/>
          </p:cNvSpPr>
          <p:nvPr/>
        </p:nvSpPr>
        <p:spPr bwMode="auto">
          <a:xfrm>
            <a:off x="10438559" y="5500901"/>
            <a:ext cx="150813" cy="184150"/>
          </a:xfrm>
          <a:custGeom>
            <a:avLst/>
            <a:gdLst>
              <a:gd name="T0" fmla="*/ 95 w 95"/>
              <a:gd name="T1" fmla="*/ 87 h 116"/>
              <a:gd name="T2" fmla="*/ 51 w 95"/>
              <a:gd name="T3" fmla="*/ 116 h 116"/>
              <a:gd name="T4" fmla="*/ 0 w 95"/>
              <a:gd name="T5" fmla="*/ 30 h 116"/>
              <a:gd name="T6" fmla="*/ 44 w 95"/>
              <a:gd name="T7" fmla="*/ 0 h 116"/>
              <a:gd name="T8" fmla="*/ 95 w 95"/>
              <a:gd name="T9" fmla="*/ 87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" h="116">
                <a:moveTo>
                  <a:pt x="95" y="87"/>
                </a:moveTo>
                <a:lnTo>
                  <a:pt x="51" y="116"/>
                </a:lnTo>
                <a:lnTo>
                  <a:pt x="0" y="30"/>
                </a:lnTo>
                <a:lnTo>
                  <a:pt x="44" y="0"/>
                </a:lnTo>
                <a:lnTo>
                  <a:pt x="95" y="87"/>
                </a:lnTo>
                <a:close/>
              </a:path>
            </a:pathLst>
          </a:custGeom>
          <a:solidFill>
            <a:srgbClr val="F7D27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6205850" y="996274"/>
            <a:ext cx="2325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1.</a:t>
            </a:r>
            <a:r>
              <a:rPr lang="zh-CN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死锁介绍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6205851" y="1779467"/>
            <a:ext cx="3722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2.</a:t>
            </a:r>
            <a:r>
              <a:rPr lang="zh-CN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事务以及锁介绍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6210721" y="2490135"/>
            <a:ext cx="3061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3.</a:t>
            </a:r>
            <a:r>
              <a:rPr lang="zh-CN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常见死锁类型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6242225" y="3908984"/>
            <a:ext cx="3061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5.</a:t>
            </a:r>
            <a:r>
              <a:rPr lang="zh-CN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常见处理方式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F0970BE-7BF2-48A6-A0F9-6DB3CDDD522A}"/>
              </a:ext>
            </a:extLst>
          </p:cNvPr>
          <p:cNvSpPr txBox="1"/>
          <p:nvPr/>
        </p:nvSpPr>
        <p:spPr>
          <a:xfrm>
            <a:off x="6242225" y="3198316"/>
            <a:ext cx="23336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4.</a:t>
            </a:r>
            <a:r>
              <a:rPr lang="zh-CN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死锁分析</a:t>
            </a:r>
          </a:p>
        </p:txBody>
      </p:sp>
    </p:spTree>
    <p:extLst>
      <p:ext uri="{BB962C8B-B14F-4D97-AF65-F5344CB8AC3E}">
        <p14:creationId xmlns:p14="http://schemas.microsoft.com/office/powerpoint/2010/main" val="3456376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-1" y="98708"/>
            <a:ext cx="3993267" cy="6759292"/>
            <a:chOff x="0" y="1109"/>
            <a:chExt cx="1897" cy="3211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0" y="1109"/>
              <a:ext cx="1897" cy="3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0" y="1109"/>
              <a:ext cx="1897" cy="3211"/>
            </a:xfrm>
            <a:custGeom>
              <a:avLst/>
              <a:gdLst>
                <a:gd name="T0" fmla="*/ 0 w 1897"/>
                <a:gd name="T1" fmla="*/ 3211 h 3211"/>
                <a:gd name="T2" fmla="*/ 1678 w 1897"/>
                <a:gd name="T3" fmla="*/ 3211 h 3211"/>
                <a:gd name="T4" fmla="*/ 1385 w 1897"/>
                <a:gd name="T5" fmla="*/ 1825 h 3211"/>
                <a:gd name="T6" fmla="*/ 1897 w 1897"/>
                <a:gd name="T7" fmla="*/ 1575 h 3211"/>
                <a:gd name="T8" fmla="*/ 1202 w 1897"/>
                <a:gd name="T9" fmla="*/ 105 h 3211"/>
                <a:gd name="T10" fmla="*/ 0 w 1897"/>
                <a:gd name="T11" fmla="*/ 0 h 3211"/>
                <a:gd name="T12" fmla="*/ 0 w 1897"/>
                <a:gd name="T13" fmla="*/ 3211 h 3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97" h="3211">
                  <a:moveTo>
                    <a:pt x="0" y="3211"/>
                  </a:moveTo>
                  <a:lnTo>
                    <a:pt x="1678" y="3211"/>
                  </a:lnTo>
                  <a:lnTo>
                    <a:pt x="1385" y="1825"/>
                  </a:lnTo>
                  <a:lnTo>
                    <a:pt x="1897" y="1575"/>
                  </a:lnTo>
                  <a:lnTo>
                    <a:pt x="1202" y="105"/>
                  </a:lnTo>
                  <a:lnTo>
                    <a:pt x="0" y="0"/>
                  </a:lnTo>
                  <a:lnTo>
                    <a:pt x="0" y="3211"/>
                  </a:ln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52" y="1538"/>
              <a:ext cx="532" cy="197"/>
            </a:xfrm>
            <a:custGeom>
              <a:avLst/>
              <a:gdLst>
                <a:gd name="T0" fmla="*/ 1077 w 1090"/>
                <a:gd name="T1" fmla="*/ 201 h 403"/>
                <a:gd name="T2" fmla="*/ 996 w 1090"/>
                <a:gd name="T3" fmla="*/ 116 h 403"/>
                <a:gd name="T4" fmla="*/ 1074 w 1090"/>
                <a:gd name="T5" fmla="*/ 59 h 403"/>
                <a:gd name="T6" fmla="*/ 1079 w 1090"/>
                <a:gd name="T7" fmla="*/ 16 h 403"/>
                <a:gd name="T8" fmla="*/ 1035 w 1090"/>
                <a:gd name="T9" fmla="*/ 11 h 403"/>
                <a:gd name="T10" fmla="*/ 84 w 1090"/>
                <a:gd name="T11" fmla="*/ 32 h 403"/>
                <a:gd name="T12" fmla="*/ 54 w 1090"/>
                <a:gd name="T13" fmla="*/ 10 h 403"/>
                <a:gd name="T14" fmla="*/ 10 w 1090"/>
                <a:gd name="T15" fmla="*/ 17 h 403"/>
                <a:gd name="T16" fmla="*/ 17 w 1090"/>
                <a:gd name="T17" fmla="*/ 60 h 403"/>
                <a:gd name="T18" fmla="*/ 46 w 1090"/>
                <a:gd name="T19" fmla="*/ 82 h 403"/>
                <a:gd name="T20" fmla="*/ 82 w 1090"/>
                <a:gd name="T21" fmla="*/ 107 h 403"/>
                <a:gd name="T22" fmla="*/ 14 w 1090"/>
                <a:gd name="T23" fmla="*/ 174 h 403"/>
                <a:gd name="T24" fmla="*/ 14 w 1090"/>
                <a:gd name="T25" fmla="*/ 218 h 403"/>
                <a:gd name="T26" fmla="*/ 37 w 1090"/>
                <a:gd name="T27" fmla="*/ 227 h 403"/>
                <a:gd name="T28" fmla="*/ 59 w 1090"/>
                <a:gd name="T29" fmla="*/ 218 h 403"/>
                <a:gd name="T30" fmla="*/ 137 w 1090"/>
                <a:gd name="T31" fmla="*/ 140 h 403"/>
                <a:gd name="T32" fmla="*/ 207 w 1090"/>
                <a:gd name="T33" fmla="*/ 175 h 403"/>
                <a:gd name="T34" fmla="*/ 149 w 1090"/>
                <a:gd name="T35" fmla="*/ 288 h 403"/>
                <a:gd name="T36" fmla="*/ 163 w 1090"/>
                <a:gd name="T37" fmla="*/ 329 h 403"/>
                <a:gd name="T38" fmla="*/ 177 w 1090"/>
                <a:gd name="T39" fmla="*/ 333 h 403"/>
                <a:gd name="T40" fmla="*/ 205 w 1090"/>
                <a:gd name="T41" fmla="*/ 316 h 403"/>
                <a:gd name="T42" fmla="*/ 266 w 1090"/>
                <a:gd name="T43" fmla="*/ 198 h 403"/>
                <a:gd name="T44" fmla="*/ 353 w 1090"/>
                <a:gd name="T45" fmla="*/ 224 h 403"/>
                <a:gd name="T46" fmla="*/ 343 w 1090"/>
                <a:gd name="T47" fmla="*/ 343 h 403"/>
                <a:gd name="T48" fmla="*/ 371 w 1090"/>
                <a:gd name="T49" fmla="*/ 376 h 403"/>
                <a:gd name="T50" fmla="*/ 374 w 1090"/>
                <a:gd name="T51" fmla="*/ 377 h 403"/>
                <a:gd name="T52" fmla="*/ 405 w 1090"/>
                <a:gd name="T53" fmla="*/ 348 h 403"/>
                <a:gd name="T54" fmla="*/ 415 w 1090"/>
                <a:gd name="T55" fmla="*/ 236 h 403"/>
                <a:gd name="T56" fmla="*/ 536 w 1090"/>
                <a:gd name="T57" fmla="*/ 246 h 403"/>
                <a:gd name="T58" fmla="*/ 557 w 1090"/>
                <a:gd name="T59" fmla="*/ 376 h 403"/>
                <a:gd name="T60" fmla="*/ 588 w 1090"/>
                <a:gd name="T61" fmla="*/ 403 h 403"/>
                <a:gd name="T62" fmla="*/ 593 w 1090"/>
                <a:gd name="T63" fmla="*/ 402 h 403"/>
                <a:gd name="T64" fmla="*/ 619 w 1090"/>
                <a:gd name="T65" fmla="*/ 367 h 403"/>
                <a:gd name="T66" fmla="*/ 599 w 1090"/>
                <a:gd name="T67" fmla="*/ 245 h 403"/>
                <a:gd name="T68" fmla="*/ 751 w 1090"/>
                <a:gd name="T69" fmla="*/ 221 h 403"/>
                <a:gd name="T70" fmla="*/ 805 w 1090"/>
                <a:gd name="T71" fmla="*/ 326 h 403"/>
                <a:gd name="T72" fmla="*/ 833 w 1090"/>
                <a:gd name="T73" fmla="*/ 343 h 403"/>
                <a:gd name="T74" fmla="*/ 848 w 1090"/>
                <a:gd name="T75" fmla="*/ 339 h 403"/>
                <a:gd name="T76" fmla="*/ 861 w 1090"/>
                <a:gd name="T77" fmla="*/ 298 h 403"/>
                <a:gd name="T78" fmla="*/ 813 w 1090"/>
                <a:gd name="T79" fmla="*/ 203 h 403"/>
                <a:gd name="T80" fmla="*/ 940 w 1090"/>
                <a:gd name="T81" fmla="*/ 148 h 403"/>
                <a:gd name="T82" fmla="*/ 1032 w 1090"/>
                <a:gd name="T83" fmla="*/ 243 h 403"/>
                <a:gd name="T84" fmla="*/ 1055 w 1090"/>
                <a:gd name="T85" fmla="*/ 253 h 403"/>
                <a:gd name="T86" fmla="*/ 1076 w 1090"/>
                <a:gd name="T87" fmla="*/ 244 h 403"/>
                <a:gd name="T88" fmla="*/ 1077 w 1090"/>
                <a:gd name="T89" fmla="*/ 201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90" h="403">
                  <a:moveTo>
                    <a:pt x="1077" y="201"/>
                  </a:moveTo>
                  <a:cubicBezTo>
                    <a:pt x="996" y="116"/>
                    <a:pt x="996" y="116"/>
                    <a:pt x="996" y="116"/>
                  </a:cubicBezTo>
                  <a:cubicBezTo>
                    <a:pt x="1023" y="98"/>
                    <a:pt x="1049" y="80"/>
                    <a:pt x="1074" y="59"/>
                  </a:cubicBezTo>
                  <a:cubicBezTo>
                    <a:pt x="1088" y="48"/>
                    <a:pt x="1090" y="29"/>
                    <a:pt x="1079" y="16"/>
                  </a:cubicBezTo>
                  <a:cubicBezTo>
                    <a:pt x="1068" y="2"/>
                    <a:pt x="1048" y="0"/>
                    <a:pt x="1035" y="11"/>
                  </a:cubicBezTo>
                  <a:cubicBezTo>
                    <a:pt x="760" y="234"/>
                    <a:pt x="369" y="243"/>
                    <a:pt x="84" y="32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40" y="0"/>
                    <a:pt x="20" y="3"/>
                    <a:pt x="10" y="17"/>
                  </a:cubicBezTo>
                  <a:cubicBezTo>
                    <a:pt x="0" y="30"/>
                    <a:pt x="3" y="50"/>
                    <a:pt x="17" y="60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58" y="91"/>
                    <a:pt x="70" y="99"/>
                    <a:pt x="82" y="107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2" y="186"/>
                    <a:pt x="2" y="206"/>
                    <a:pt x="14" y="218"/>
                  </a:cubicBezTo>
                  <a:cubicBezTo>
                    <a:pt x="21" y="224"/>
                    <a:pt x="29" y="227"/>
                    <a:pt x="37" y="227"/>
                  </a:cubicBezTo>
                  <a:cubicBezTo>
                    <a:pt x="45" y="227"/>
                    <a:pt x="53" y="224"/>
                    <a:pt x="59" y="218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60" y="153"/>
                    <a:pt x="184" y="165"/>
                    <a:pt x="207" y="175"/>
                  </a:cubicBezTo>
                  <a:cubicBezTo>
                    <a:pt x="149" y="288"/>
                    <a:pt x="149" y="288"/>
                    <a:pt x="149" y="288"/>
                  </a:cubicBezTo>
                  <a:cubicBezTo>
                    <a:pt x="141" y="303"/>
                    <a:pt x="147" y="322"/>
                    <a:pt x="163" y="329"/>
                  </a:cubicBezTo>
                  <a:cubicBezTo>
                    <a:pt x="167" y="332"/>
                    <a:pt x="172" y="333"/>
                    <a:pt x="177" y="333"/>
                  </a:cubicBezTo>
                  <a:cubicBezTo>
                    <a:pt x="188" y="333"/>
                    <a:pt x="199" y="327"/>
                    <a:pt x="205" y="316"/>
                  </a:cubicBezTo>
                  <a:cubicBezTo>
                    <a:pt x="266" y="198"/>
                    <a:pt x="266" y="198"/>
                    <a:pt x="266" y="198"/>
                  </a:cubicBezTo>
                  <a:cubicBezTo>
                    <a:pt x="294" y="209"/>
                    <a:pt x="323" y="217"/>
                    <a:pt x="353" y="224"/>
                  </a:cubicBezTo>
                  <a:cubicBezTo>
                    <a:pt x="343" y="343"/>
                    <a:pt x="343" y="343"/>
                    <a:pt x="343" y="343"/>
                  </a:cubicBezTo>
                  <a:cubicBezTo>
                    <a:pt x="341" y="360"/>
                    <a:pt x="354" y="375"/>
                    <a:pt x="371" y="376"/>
                  </a:cubicBezTo>
                  <a:cubicBezTo>
                    <a:pt x="372" y="377"/>
                    <a:pt x="373" y="377"/>
                    <a:pt x="374" y="377"/>
                  </a:cubicBezTo>
                  <a:cubicBezTo>
                    <a:pt x="390" y="377"/>
                    <a:pt x="404" y="364"/>
                    <a:pt x="405" y="348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55" y="243"/>
                    <a:pt x="495" y="246"/>
                    <a:pt x="536" y="246"/>
                  </a:cubicBezTo>
                  <a:cubicBezTo>
                    <a:pt x="557" y="376"/>
                    <a:pt x="557" y="376"/>
                    <a:pt x="557" y="376"/>
                  </a:cubicBezTo>
                  <a:cubicBezTo>
                    <a:pt x="559" y="392"/>
                    <a:pt x="573" y="403"/>
                    <a:pt x="588" y="403"/>
                  </a:cubicBezTo>
                  <a:cubicBezTo>
                    <a:pt x="589" y="403"/>
                    <a:pt x="591" y="402"/>
                    <a:pt x="593" y="402"/>
                  </a:cubicBezTo>
                  <a:cubicBezTo>
                    <a:pt x="610" y="399"/>
                    <a:pt x="621" y="384"/>
                    <a:pt x="619" y="367"/>
                  </a:cubicBezTo>
                  <a:cubicBezTo>
                    <a:pt x="599" y="245"/>
                    <a:pt x="599" y="245"/>
                    <a:pt x="599" y="245"/>
                  </a:cubicBezTo>
                  <a:cubicBezTo>
                    <a:pt x="650" y="241"/>
                    <a:pt x="701" y="233"/>
                    <a:pt x="751" y="221"/>
                  </a:cubicBezTo>
                  <a:cubicBezTo>
                    <a:pt x="805" y="326"/>
                    <a:pt x="805" y="326"/>
                    <a:pt x="805" y="326"/>
                  </a:cubicBezTo>
                  <a:cubicBezTo>
                    <a:pt x="811" y="337"/>
                    <a:pt x="822" y="343"/>
                    <a:pt x="833" y="343"/>
                  </a:cubicBezTo>
                  <a:cubicBezTo>
                    <a:pt x="838" y="343"/>
                    <a:pt x="843" y="342"/>
                    <a:pt x="848" y="339"/>
                  </a:cubicBezTo>
                  <a:cubicBezTo>
                    <a:pt x="863" y="332"/>
                    <a:pt x="869" y="313"/>
                    <a:pt x="861" y="298"/>
                  </a:cubicBezTo>
                  <a:cubicBezTo>
                    <a:pt x="813" y="203"/>
                    <a:pt x="813" y="203"/>
                    <a:pt x="813" y="203"/>
                  </a:cubicBezTo>
                  <a:cubicBezTo>
                    <a:pt x="856" y="188"/>
                    <a:pt x="899" y="170"/>
                    <a:pt x="940" y="148"/>
                  </a:cubicBezTo>
                  <a:cubicBezTo>
                    <a:pt x="1032" y="243"/>
                    <a:pt x="1032" y="243"/>
                    <a:pt x="1032" y="243"/>
                  </a:cubicBezTo>
                  <a:cubicBezTo>
                    <a:pt x="1038" y="250"/>
                    <a:pt x="1046" y="253"/>
                    <a:pt x="1055" y="253"/>
                  </a:cubicBezTo>
                  <a:cubicBezTo>
                    <a:pt x="1062" y="253"/>
                    <a:pt x="1070" y="250"/>
                    <a:pt x="1076" y="244"/>
                  </a:cubicBezTo>
                  <a:cubicBezTo>
                    <a:pt x="1089" y="233"/>
                    <a:pt x="1089" y="213"/>
                    <a:pt x="1077" y="201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21" y="3161459"/>
            <a:ext cx="272235" cy="267541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3963503" y="620835"/>
            <a:ext cx="4367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一</a:t>
            </a:r>
            <a:r>
              <a:rPr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.</a:t>
            </a:r>
            <a:r>
              <a:rPr lang="zh-CN" alt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死锁介绍</a:t>
            </a:r>
            <a:endParaRPr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358936" y="2192015"/>
            <a:ext cx="6069853" cy="327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340" y="4783370"/>
            <a:ext cx="741669" cy="41156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68C9B634-926B-4801-AC68-318C0A57A9A0}"/>
              </a:ext>
            </a:extLst>
          </p:cNvPr>
          <p:cNvSpPr txBox="1"/>
          <p:nvPr/>
        </p:nvSpPr>
        <p:spPr>
          <a:xfrm>
            <a:off x="4120033" y="4989151"/>
            <a:ext cx="6152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+mn-ea"/>
              </a:rPr>
              <a:t>死锁：指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两个或两个以上的进程</a:t>
            </a:r>
            <a:r>
              <a:rPr lang="zh-CN" altLang="en-US" b="1" dirty="0">
                <a:latin typeface="+mn-ea"/>
              </a:rPr>
              <a:t>在执行过程中</a:t>
            </a:r>
            <a:r>
              <a:rPr lang="en-US" altLang="zh-CN" b="1" dirty="0">
                <a:latin typeface="+mn-ea"/>
              </a:rPr>
              <a:t>,</a:t>
            </a:r>
            <a:r>
              <a:rPr lang="zh-CN" altLang="en-US" b="1" dirty="0">
                <a:latin typeface="+mn-ea"/>
              </a:rPr>
              <a:t>因争夺资源而造成的一种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互相等待</a:t>
            </a:r>
            <a:r>
              <a:rPr lang="zh-CN" altLang="en-US" b="1" dirty="0">
                <a:latin typeface="+mn-ea"/>
              </a:rPr>
              <a:t>的现象</a:t>
            </a:r>
            <a:r>
              <a:rPr lang="en-US" altLang="zh-CN" b="1" dirty="0">
                <a:latin typeface="+mn-ea"/>
              </a:rPr>
              <a:t>,</a:t>
            </a:r>
            <a:r>
              <a:rPr lang="zh-CN" altLang="en-US" b="1" dirty="0">
                <a:latin typeface="+mn-ea"/>
              </a:rPr>
              <a:t>若无外力作用</a:t>
            </a:r>
            <a:r>
              <a:rPr lang="en-US" altLang="zh-CN" b="1" dirty="0">
                <a:latin typeface="+mn-ea"/>
              </a:rPr>
              <a:t>,</a:t>
            </a:r>
            <a:r>
              <a:rPr lang="zh-CN" altLang="en-US" b="1" dirty="0">
                <a:latin typeface="+mn-ea"/>
              </a:rPr>
              <a:t>它们都将无法推进下去</a:t>
            </a:r>
            <a:r>
              <a:rPr lang="en-US" altLang="zh-CN" b="1" dirty="0">
                <a:latin typeface="+mn-ea"/>
              </a:rPr>
              <a:t>.</a:t>
            </a:r>
            <a:r>
              <a:rPr lang="zh-CN" altLang="en-US" b="1" dirty="0">
                <a:latin typeface="+mn-ea"/>
              </a:rPr>
              <a:t>此时称系统处于死锁状态或系统产生了死锁</a:t>
            </a:r>
            <a:r>
              <a:rPr lang="en-US" altLang="zh-CN" b="1" dirty="0">
                <a:latin typeface="+mn-ea"/>
              </a:rPr>
              <a:t>,</a:t>
            </a:r>
            <a:r>
              <a:rPr lang="zh-CN" altLang="en-US" b="1" dirty="0">
                <a:latin typeface="+mn-ea"/>
              </a:rPr>
              <a:t>这些永远在互相等的进程称为死锁进程</a:t>
            </a:r>
            <a:r>
              <a:rPr lang="en-US" altLang="zh-CN" b="1" dirty="0">
                <a:latin typeface="+mn-ea"/>
              </a:rPr>
              <a:t>.</a:t>
            </a:r>
            <a:endParaRPr lang="zh-CN" altLang="en-US" b="1" dirty="0">
              <a:latin typeface="+mn-ea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F14A69BE-7572-486E-B7AE-C5A472C7956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503" y="1819644"/>
            <a:ext cx="6465286" cy="268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011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193359" y="1502156"/>
            <a:ext cx="3862048" cy="3853688"/>
            <a:chOff x="4930140" y="2265680"/>
            <a:chExt cx="2346960" cy="2341880"/>
          </a:xfrm>
        </p:grpSpPr>
        <p:sp>
          <p:nvSpPr>
            <p:cNvPr id="27" name="任意多边形 26"/>
            <p:cNvSpPr/>
            <p:nvPr/>
          </p:nvSpPr>
          <p:spPr>
            <a:xfrm>
              <a:off x="5267960" y="2265680"/>
              <a:ext cx="1741298" cy="2341880"/>
            </a:xfrm>
            <a:custGeom>
              <a:avLst/>
              <a:gdLst>
                <a:gd name="connsiteX0" fmla="*/ 528320 w 1706880"/>
                <a:gd name="connsiteY0" fmla="*/ 1783080 h 2341880"/>
                <a:gd name="connsiteX1" fmla="*/ 116840 w 1706880"/>
                <a:gd name="connsiteY1" fmla="*/ 1341120 h 2341880"/>
                <a:gd name="connsiteX2" fmla="*/ 0 w 1706880"/>
                <a:gd name="connsiteY2" fmla="*/ 797560 h 2341880"/>
                <a:gd name="connsiteX3" fmla="*/ 289560 w 1706880"/>
                <a:gd name="connsiteY3" fmla="*/ 223520 h 2341880"/>
                <a:gd name="connsiteX4" fmla="*/ 833120 w 1706880"/>
                <a:gd name="connsiteY4" fmla="*/ 0 h 2341880"/>
                <a:gd name="connsiteX5" fmla="*/ 1584960 w 1706880"/>
                <a:gd name="connsiteY5" fmla="*/ 330200 h 2341880"/>
                <a:gd name="connsiteX6" fmla="*/ 1706880 w 1706880"/>
                <a:gd name="connsiteY6" fmla="*/ 1163320 h 2341880"/>
                <a:gd name="connsiteX7" fmla="*/ 1214120 w 1706880"/>
                <a:gd name="connsiteY7" fmla="*/ 1778000 h 2341880"/>
                <a:gd name="connsiteX8" fmla="*/ 1209040 w 1706880"/>
                <a:gd name="connsiteY8" fmla="*/ 2174240 h 2341880"/>
                <a:gd name="connsiteX9" fmla="*/ 1061720 w 1706880"/>
                <a:gd name="connsiteY9" fmla="*/ 2321560 h 2341880"/>
                <a:gd name="connsiteX10" fmla="*/ 695960 w 1706880"/>
                <a:gd name="connsiteY10" fmla="*/ 2341880 h 2341880"/>
                <a:gd name="connsiteX11" fmla="*/ 523240 w 1706880"/>
                <a:gd name="connsiteY11" fmla="*/ 2169160 h 2341880"/>
                <a:gd name="connsiteX12" fmla="*/ 528320 w 1706880"/>
                <a:gd name="connsiteY12" fmla="*/ 1783080 h 2341880"/>
                <a:gd name="connsiteX0" fmla="*/ 528320 w 1706880"/>
                <a:gd name="connsiteY0" fmla="*/ 1783080 h 2341880"/>
                <a:gd name="connsiteX1" fmla="*/ 116840 w 1706880"/>
                <a:gd name="connsiteY1" fmla="*/ 1341120 h 2341880"/>
                <a:gd name="connsiteX2" fmla="*/ 0 w 1706880"/>
                <a:gd name="connsiteY2" fmla="*/ 797560 h 2341880"/>
                <a:gd name="connsiteX3" fmla="*/ 289560 w 1706880"/>
                <a:gd name="connsiteY3" fmla="*/ 223520 h 2341880"/>
                <a:gd name="connsiteX4" fmla="*/ 833120 w 1706880"/>
                <a:gd name="connsiteY4" fmla="*/ 0 h 2341880"/>
                <a:gd name="connsiteX5" fmla="*/ 1584960 w 1706880"/>
                <a:gd name="connsiteY5" fmla="*/ 330200 h 2341880"/>
                <a:gd name="connsiteX6" fmla="*/ 1706880 w 1706880"/>
                <a:gd name="connsiteY6" fmla="*/ 1163320 h 2341880"/>
                <a:gd name="connsiteX7" fmla="*/ 1214120 w 1706880"/>
                <a:gd name="connsiteY7" fmla="*/ 1778000 h 2341880"/>
                <a:gd name="connsiteX8" fmla="*/ 1209040 w 1706880"/>
                <a:gd name="connsiteY8" fmla="*/ 2174240 h 2341880"/>
                <a:gd name="connsiteX9" fmla="*/ 1061720 w 1706880"/>
                <a:gd name="connsiteY9" fmla="*/ 2321560 h 2341880"/>
                <a:gd name="connsiteX10" fmla="*/ 695960 w 1706880"/>
                <a:gd name="connsiteY10" fmla="*/ 2341880 h 2341880"/>
                <a:gd name="connsiteX11" fmla="*/ 523240 w 1706880"/>
                <a:gd name="connsiteY11" fmla="*/ 2169160 h 2341880"/>
                <a:gd name="connsiteX12" fmla="*/ 528320 w 1706880"/>
                <a:gd name="connsiteY12" fmla="*/ 1783080 h 2341880"/>
                <a:gd name="connsiteX0" fmla="*/ 528320 w 1706880"/>
                <a:gd name="connsiteY0" fmla="*/ 1783080 h 2341880"/>
                <a:gd name="connsiteX1" fmla="*/ 116840 w 1706880"/>
                <a:gd name="connsiteY1" fmla="*/ 1341120 h 2341880"/>
                <a:gd name="connsiteX2" fmla="*/ 0 w 1706880"/>
                <a:gd name="connsiteY2" fmla="*/ 797560 h 2341880"/>
                <a:gd name="connsiteX3" fmla="*/ 289560 w 1706880"/>
                <a:gd name="connsiteY3" fmla="*/ 223520 h 2341880"/>
                <a:gd name="connsiteX4" fmla="*/ 833120 w 1706880"/>
                <a:gd name="connsiteY4" fmla="*/ 0 h 2341880"/>
                <a:gd name="connsiteX5" fmla="*/ 1584960 w 1706880"/>
                <a:gd name="connsiteY5" fmla="*/ 330200 h 2341880"/>
                <a:gd name="connsiteX6" fmla="*/ 1706880 w 1706880"/>
                <a:gd name="connsiteY6" fmla="*/ 1163320 h 2341880"/>
                <a:gd name="connsiteX7" fmla="*/ 1214120 w 1706880"/>
                <a:gd name="connsiteY7" fmla="*/ 1778000 h 2341880"/>
                <a:gd name="connsiteX8" fmla="*/ 1209040 w 1706880"/>
                <a:gd name="connsiteY8" fmla="*/ 2174240 h 2341880"/>
                <a:gd name="connsiteX9" fmla="*/ 1061720 w 1706880"/>
                <a:gd name="connsiteY9" fmla="*/ 2321560 h 2341880"/>
                <a:gd name="connsiteX10" fmla="*/ 695960 w 1706880"/>
                <a:gd name="connsiteY10" fmla="*/ 2341880 h 2341880"/>
                <a:gd name="connsiteX11" fmla="*/ 523240 w 1706880"/>
                <a:gd name="connsiteY11" fmla="*/ 2169160 h 2341880"/>
                <a:gd name="connsiteX12" fmla="*/ 528320 w 1706880"/>
                <a:gd name="connsiteY12" fmla="*/ 1783080 h 2341880"/>
                <a:gd name="connsiteX0" fmla="*/ 528320 w 1706880"/>
                <a:gd name="connsiteY0" fmla="*/ 1783080 h 2341880"/>
                <a:gd name="connsiteX1" fmla="*/ 116840 w 1706880"/>
                <a:gd name="connsiteY1" fmla="*/ 1341120 h 2341880"/>
                <a:gd name="connsiteX2" fmla="*/ 0 w 1706880"/>
                <a:gd name="connsiteY2" fmla="*/ 797560 h 2341880"/>
                <a:gd name="connsiteX3" fmla="*/ 289560 w 1706880"/>
                <a:gd name="connsiteY3" fmla="*/ 223520 h 2341880"/>
                <a:gd name="connsiteX4" fmla="*/ 833120 w 1706880"/>
                <a:gd name="connsiteY4" fmla="*/ 0 h 2341880"/>
                <a:gd name="connsiteX5" fmla="*/ 1584960 w 1706880"/>
                <a:gd name="connsiteY5" fmla="*/ 330200 h 2341880"/>
                <a:gd name="connsiteX6" fmla="*/ 1706880 w 1706880"/>
                <a:gd name="connsiteY6" fmla="*/ 1163320 h 2341880"/>
                <a:gd name="connsiteX7" fmla="*/ 1214120 w 1706880"/>
                <a:gd name="connsiteY7" fmla="*/ 1778000 h 2341880"/>
                <a:gd name="connsiteX8" fmla="*/ 1209040 w 1706880"/>
                <a:gd name="connsiteY8" fmla="*/ 2174240 h 2341880"/>
                <a:gd name="connsiteX9" fmla="*/ 1061720 w 1706880"/>
                <a:gd name="connsiteY9" fmla="*/ 2321560 h 2341880"/>
                <a:gd name="connsiteX10" fmla="*/ 695960 w 1706880"/>
                <a:gd name="connsiteY10" fmla="*/ 2341880 h 2341880"/>
                <a:gd name="connsiteX11" fmla="*/ 523240 w 1706880"/>
                <a:gd name="connsiteY11" fmla="*/ 2169160 h 2341880"/>
                <a:gd name="connsiteX12" fmla="*/ 528320 w 1706880"/>
                <a:gd name="connsiteY12" fmla="*/ 1783080 h 2341880"/>
                <a:gd name="connsiteX0" fmla="*/ 528320 w 1706880"/>
                <a:gd name="connsiteY0" fmla="*/ 1783080 h 2341880"/>
                <a:gd name="connsiteX1" fmla="*/ 116840 w 1706880"/>
                <a:gd name="connsiteY1" fmla="*/ 1341120 h 2341880"/>
                <a:gd name="connsiteX2" fmla="*/ 0 w 1706880"/>
                <a:gd name="connsiteY2" fmla="*/ 797560 h 2341880"/>
                <a:gd name="connsiteX3" fmla="*/ 289560 w 1706880"/>
                <a:gd name="connsiteY3" fmla="*/ 223520 h 2341880"/>
                <a:gd name="connsiteX4" fmla="*/ 833120 w 1706880"/>
                <a:gd name="connsiteY4" fmla="*/ 0 h 2341880"/>
                <a:gd name="connsiteX5" fmla="*/ 1584960 w 1706880"/>
                <a:gd name="connsiteY5" fmla="*/ 330200 h 2341880"/>
                <a:gd name="connsiteX6" fmla="*/ 1706880 w 1706880"/>
                <a:gd name="connsiteY6" fmla="*/ 1163320 h 2341880"/>
                <a:gd name="connsiteX7" fmla="*/ 1214120 w 1706880"/>
                <a:gd name="connsiteY7" fmla="*/ 1778000 h 2341880"/>
                <a:gd name="connsiteX8" fmla="*/ 1209040 w 1706880"/>
                <a:gd name="connsiteY8" fmla="*/ 2174240 h 2341880"/>
                <a:gd name="connsiteX9" fmla="*/ 1061720 w 1706880"/>
                <a:gd name="connsiteY9" fmla="*/ 2321560 h 2341880"/>
                <a:gd name="connsiteX10" fmla="*/ 695960 w 1706880"/>
                <a:gd name="connsiteY10" fmla="*/ 2341880 h 2341880"/>
                <a:gd name="connsiteX11" fmla="*/ 523240 w 1706880"/>
                <a:gd name="connsiteY11" fmla="*/ 2169160 h 2341880"/>
                <a:gd name="connsiteX12" fmla="*/ 528320 w 1706880"/>
                <a:gd name="connsiteY12" fmla="*/ 1783080 h 2341880"/>
                <a:gd name="connsiteX0" fmla="*/ 528320 w 1706880"/>
                <a:gd name="connsiteY0" fmla="*/ 1783080 h 2341880"/>
                <a:gd name="connsiteX1" fmla="*/ 116840 w 1706880"/>
                <a:gd name="connsiteY1" fmla="*/ 1341120 h 2341880"/>
                <a:gd name="connsiteX2" fmla="*/ 0 w 1706880"/>
                <a:gd name="connsiteY2" fmla="*/ 797560 h 2341880"/>
                <a:gd name="connsiteX3" fmla="*/ 289560 w 1706880"/>
                <a:gd name="connsiteY3" fmla="*/ 223520 h 2341880"/>
                <a:gd name="connsiteX4" fmla="*/ 833120 w 1706880"/>
                <a:gd name="connsiteY4" fmla="*/ 0 h 2341880"/>
                <a:gd name="connsiteX5" fmla="*/ 1584960 w 1706880"/>
                <a:gd name="connsiteY5" fmla="*/ 330200 h 2341880"/>
                <a:gd name="connsiteX6" fmla="*/ 1706880 w 1706880"/>
                <a:gd name="connsiteY6" fmla="*/ 1163320 h 2341880"/>
                <a:gd name="connsiteX7" fmla="*/ 1214120 w 1706880"/>
                <a:gd name="connsiteY7" fmla="*/ 1778000 h 2341880"/>
                <a:gd name="connsiteX8" fmla="*/ 1209040 w 1706880"/>
                <a:gd name="connsiteY8" fmla="*/ 2174240 h 2341880"/>
                <a:gd name="connsiteX9" fmla="*/ 1061720 w 1706880"/>
                <a:gd name="connsiteY9" fmla="*/ 2321560 h 2341880"/>
                <a:gd name="connsiteX10" fmla="*/ 695960 w 1706880"/>
                <a:gd name="connsiteY10" fmla="*/ 2341880 h 2341880"/>
                <a:gd name="connsiteX11" fmla="*/ 523240 w 1706880"/>
                <a:gd name="connsiteY11" fmla="*/ 2169160 h 2341880"/>
                <a:gd name="connsiteX12" fmla="*/ 528320 w 1706880"/>
                <a:gd name="connsiteY12" fmla="*/ 1783080 h 2341880"/>
                <a:gd name="connsiteX0" fmla="*/ 528320 w 1706880"/>
                <a:gd name="connsiteY0" fmla="*/ 1783080 h 2341880"/>
                <a:gd name="connsiteX1" fmla="*/ 116840 w 1706880"/>
                <a:gd name="connsiteY1" fmla="*/ 1341120 h 2341880"/>
                <a:gd name="connsiteX2" fmla="*/ 0 w 1706880"/>
                <a:gd name="connsiteY2" fmla="*/ 797560 h 2341880"/>
                <a:gd name="connsiteX3" fmla="*/ 289560 w 1706880"/>
                <a:gd name="connsiteY3" fmla="*/ 223520 h 2341880"/>
                <a:gd name="connsiteX4" fmla="*/ 833120 w 1706880"/>
                <a:gd name="connsiteY4" fmla="*/ 0 h 2341880"/>
                <a:gd name="connsiteX5" fmla="*/ 1584960 w 1706880"/>
                <a:gd name="connsiteY5" fmla="*/ 330200 h 2341880"/>
                <a:gd name="connsiteX6" fmla="*/ 1706880 w 1706880"/>
                <a:gd name="connsiteY6" fmla="*/ 1163320 h 2341880"/>
                <a:gd name="connsiteX7" fmla="*/ 1214120 w 1706880"/>
                <a:gd name="connsiteY7" fmla="*/ 1778000 h 2341880"/>
                <a:gd name="connsiteX8" fmla="*/ 1209040 w 1706880"/>
                <a:gd name="connsiteY8" fmla="*/ 2174240 h 2341880"/>
                <a:gd name="connsiteX9" fmla="*/ 1061720 w 1706880"/>
                <a:gd name="connsiteY9" fmla="*/ 2321560 h 2341880"/>
                <a:gd name="connsiteX10" fmla="*/ 695960 w 1706880"/>
                <a:gd name="connsiteY10" fmla="*/ 2341880 h 2341880"/>
                <a:gd name="connsiteX11" fmla="*/ 523240 w 1706880"/>
                <a:gd name="connsiteY11" fmla="*/ 2169160 h 2341880"/>
                <a:gd name="connsiteX12" fmla="*/ 528320 w 1706880"/>
                <a:gd name="connsiteY12" fmla="*/ 1783080 h 2341880"/>
                <a:gd name="connsiteX0" fmla="*/ 528320 w 1706880"/>
                <a:gd name="connsiteY0" fmla="*/ 1783080 h 2341880"/>
                <a:gd name="connsiteX1" fmla="*/ 116840 w 1706880"/>
                <a:gd name="connsiteY1" fmla="*/ 1341120 h 2341880"/>
                <a:gd name="connsiteX2" fmla="*/ 0 w 1706880"/>
                <a:gd name="connsiteY2" fmla="*/ 797560 h 2341880"/>
                <a:gd name="connsiteX3" fmla="*/ 289560 w 1706880"/>
                <a:gd name="connsiteY3" fmla="*/ 223520 h 2341880"/>
                <a:gd name="connsiteX4" fmla="*/ 833120 w 1706880"/>
                <a:gd name="connsiteY4" fmla="*/ 0 h 2341880"/>
                <a:gd name="connsiteX5" fmla="*/ 1584960 w 1706880"/>
                <a:gd name="connsiteY5" fmla="*/ 330200 h 2341880"/>
                <a:gd name="connsiteX6" fmla="*/ 1706880 w 1706880"/>
                <a:gd name="connsiteY6" fmla="*/ 1163320 h 2341880"/>
                <a:gd name="connsiteX7" fmla="*/ 1214120 w 1706880"/>
                <a:gd name="connsiteY7" fmla="*/ 1778000 h 2341880"/>
                <a:gd name="connsiteX8" fmla="*/ 1209040 w 1706880"/>
                <a:gd name="connsiteY8" fmla="*/ 2174240 h 2341880"/>
                <a:gd name="connsiteX9" fmla="*/ 1061720 w 1706880"/>
                <a:gd name="connsiteY9" fmla="*/ 2321560 h 2341880"/>
                <a:gd name="connsiteX10" fmla="*/ 695960 w 1706880"/>
                <a:gd name="connsiteY10" fmla="*/ 2341880 h 2341880"/>
                <a:gd name="connsiteX11" fmla="*/ 523240 w 1706880"/>
                <a:gd name="connsiteY11" fmla="*/ 2169160 h 2341880"/>
                <a:gd name="connsiteX12" fmla="*/ 528320 w 1706880"/>
                <a:gd name="connsiteY12" fmla="*/ 1783080 h 2341880"/>
                <a:gd name="connsiteX0" fmla="*/ 528320 w 1706880"/>
                <a:gd name="connsiteY0" fmla="*/ 1783080 h 2341880"/>
                <a:gd name="connsiteX1" fmla="*/ 116840 w 1706880"/>
                <a:gd name="connsiteY1" fmla="*/ 1341120 h 2341880"/>
                <a:gd name="connsiteX2" fmla="*/ 0 w 1706880"/>
                <a:gd name="connsiteY2" fmla="*/ 797560 h 2341880"/>
                <a:gd name="connsiteX3" fmla="*/ 289560 w 1706880"/>
                <a:gd name="connsiteY3" fmla="*/ 223520 h 2341880"/>
                <a:gd name="connsiteX4" fmla="*/ 833120 w 1706880"/>
                <a:gd name="connsiteY4" fmla="*/ 0 h 2341880"/>
                <a:gd name="connsiteX5" fmla="*/ 1584960 w 1706880"/>
                <a:gd name="connsiteY5" fmla="*/ 330200 h 2341880"/>
                <a:gd name="connsiteX6" fmla="*/ 1706880 w 1706880"/>
                <a:gd name="connsiteY6" fmla="*/ 1163320 h 2341880"/>
                <a:gd name="connsiteX7" fmla="*/ 1214120 w 1706880"/>
                <a:gd name="connsiteY7" fmla="*/ 1778000 h 2341880"/>
                <a:gd name="connsiteX8" fmla="*/ 1209040 w 1706880"/>
                <a:gd name="connsiteY8" fmla="*/ 2174240 h 2341880"/>
                <a:gd name="connsiteX9" fmla="*/ 1061720 w 1706880"/>
                <a:gd name="connsiteY9" fmla="*/ 2321560 h 2341880"/>
                <a:gd name="connsiteX10" fmla="*/ 695960 w 1706880"/>
                <a:gd name="connsiteY10" fmla="*/ 2341880 h 2341880"/>
                <a:gd name="connsiteX11" fmla="*/ 523240 w 1706880"/>
                <a:gd name="connsiteY11" fmla="*/ 2169160 h 2341880"/>
                <a:gd name="connsiteX12" fmla="*/ 528320 w 1706880"/>
                <a:gd name="connsiteY12" fmla="*/ 1783080 h 2341880"/>
                <a:gd name="connsiteX0" fmla="*/ 528320 w 1706880"/>
                <a:gd name="connsiteY0" fmla="*/ 1783080 h 2341880"/>
                <a:gd name="connsiteX1" fmla="*/ 116840 w 1706880"/>
                <a:gd name="connsiteY1" fmla="*/ 1341120 h 2341880"/>
                <a:gd name="connsiteX2" fmla="*/ 0 w 1706880"/>
                <a:gd name="connsiteY2" fmla="*/ 797560 h 2341880"/>
                <a:gd name="connsiteX3" fmla="*/ 289560 w 1706880"/>
                <a:gd name="connsiteY3" fmla="*/ 223520 h 2341880"/>
                <a:gd name="connsiteX4" fmla="*/ 833120 w 1706880"/>
                <a:gd name="connsiteY4" fmla="*/ 0 h 2341880"/>
                <a:gd name="connsiteX5" fmla="*/ 1584960 w 1706880"/>
                <a:gd name="connsiteY5" fmla="*/ 330200 h 2341880"/>
                <a:gd name="connsiteX6" fmla="*/ 1706880 w 1706880"/>
                <a:gd name="connsiteY6" fmla="*/ 1163320 h 2341880"/>
                <a:gd name="connsiteX7" fmla="*/ 1214120 w 1706880"/>
                <a:gd name="connsiteY7" fmla="*/ 1778000 h 2341880"/>
                <a:gd name="connsiteX8" fmla="*/ 1209040 w 1706880"/>
                <a:gd name="connsiteY8" fmla="*/ 2174240 h 2341880"/>
                <a:gd name="connsiteX9" fmla="*/ 1061720 w 1706880"/>
                <a:gd name="connsiteY9" fmla="*/ 2321560 h 2341880"/>
                <a:gd name="connsiteX10" fmla="*/ 695960 w 1706880"/>
                <a:gd name="connsiteY10" fmla="*/ 2341880 h 2341880"/>
                <a:gd name="connsiteX11" fmla="*/ 523240 w 1706880"/>
                <a:gd name="connsiteY11" fmla="*/ 2169160 h 2341880"/>
                <a:gd name="connsiteX12" fmla="*/ 528320 w 1706880"/>
                <a:gd name="connsiteY12" fmla="*/ 1783080 h 2341880"/>
                <a:gd name="connsiteX0" fmla="*/ 528320 w 1747724"/>
                <a:gd name="connsiteY0" fmla="*/ 1783080 h 2341880"/>
                <a:gd name="connsiteX1" fmla="*/ 116840 w 1747724"/>
                <a:gd name="connsiteY1" fmla="*/ 1341120 h 2341880"/>
                <a:gd name="connsiteX2" fmla="*/ 0 w 1747724"/>
                <a:gd name="connsiteY2" fmla="*/ 797560 h 2341880"/>
                <a:gd name="connsiteX3" fmla="*/ 289560 w 1747724"/>
                <a:gd name="connsiteY3" fmla="*/ 223520 h 2341880"/>
                <a:gd name="connsiteX4" fmla="*/ 833120 w 1747724"/>
                <a:gd name="connsiteY4" fmla="*/ 0 h 2341880"/>
                <a:gd name="connsiteX5" fmla="*/ 1584960 w 1747724"/>
                <a:gd name="connsiteY5" fmla="*/ 330200 h 2341880"/>
                <a:gd name="connsiteX6" fmla="*/ 1706880 w 1747724"/>
                <a:gd name="connsiteY6" fmla="*/ 1163320 h 2341880"/>
                <a:gd name="connsiteX7" fmla="*/ 1214120 w 1747724"/>
                <a:gd name="connsiteY7" fmla="*/ 1778000 h 2341880"/>
                <a:gd name="connsiteX8" fmla="*/ 1209040 w 1747724"/>
                <a:gd name="connsiteY8" fmla="*/ 2174240 h 2341880"/>
                <a:gd name="connsiteX9" fmla="*/ 1061720 w 1747724"/>
                <a:gd name="connsiteY9" fmla="*/ 2321560 h 2341880"/>
                <a:gd name="connsiteX10" fmla="*/ 695960 w 1747724"/>
                <a:gd name="connsiteY10" fmla="*/ 2341880 h 2341880"/>
                <a:gd name="connsiteX11" fmla="*/ 523240 w 1747724"/>
                <a:gd name="connsiteY11" fmla="*/ 2169160 h 2341880"/>
                <a:gd name="connsiteX12" fmla="*/ 528320 w 1747724"/>
                <a:gd name="connsiteY12" fmla="*/ 1783080 h 2341880"/>
                <a:gd name="connsiteX0" fmla="*/ 528320 w 1747724"/>
                <a:gd name="connsiteY0" fmla="*/ 1783080 h 2341880"/>
                <a:gd name="connsiteX1" fmla="*/ 116840 w 1747724"/>
                <a:gd name="connsiteY1" fmla="*/ 1341120 h 2341880"/>
                <a:gd name="connsiteX2" fmla="*/ 0 w 1747724"/>
                <a:gd name="connsiteY2" fmla="*/ 797560 h 2341880"/>
                <a:gd name="connsiteX3" fmla="*/ 289560 w 1747724"/>
                <a:gd name="connsiteY3" fmla="*/ 223520 h 2341880"/>
                <a:gd name="connsiteX4" fmla="*/ 833120 w 1747724"/>
                <a:gd name="connsiteY4" fmla="*/ 0 h 2341880"/>
                <a:gd name="connsiteX5" fmla="*/ 1584960 w 1747724"/>
                <a:gd name="connsiteY5" fmla="*/ 330200 h 2341880"/>
                <a:gd name="connsiteX6" fmla="*/ 1706880 w 1747724"/>
                <a:gd name="connsiteY6" fmla="*/ 1163320 h 2341880"/>
                <a:gd name="connsiteX7" fmla="*/ 1214120 w 1747724"/>
                <a:gd name="connsiteY7" fmla="*/ 1778000 h 2341880"/>
                <a:gd name="connsiteX8" fmla="*/ 1209040 w 1747724"/>
                <a:gd name="connsiteY8" fmla="*/ 2174240 h 2341880"/>
                <a:gd name="connsiteX9" fmla="*/ 1061720 w 1747724"/>
                <a:gd name="connsiteY9" fmla="*/ 2321560 h 2341880"/>
                <a:gd name="connsiteX10" fmla="*/ 695960 w 1747724"/>
                <a:gd name="connsiteY10" fmla="*/ 2341880 h 2341880"/>
                <a:gd name="connsiteX11" fmla="*/ 523240 w 1747724"/>
                <a:gd name="connsiteY11" fmla="*/ 2169160 h 2341880"/>
                <a:gd name="connsiteX12" fmla="*/ 528320 w 1747724"/>
                <a:gd name="connsiteY12" fmla="*/ 1783080 h 2341880"/>
                <a:gd name="connsiteX0" fmla="*/ 528320 w 1747724"/>
                <a:gd name="connsiteY0" fmla="*/ 1783080 h 2341880"/>
                <a:gd name="connsiteX1" fmla="*/ 116840 w 1747724"/>
                <a:gd name="connsiteY1" fmla="*/ 1341120 h 2341880"/>
                <a:gd name="connsiteX2" fmla="*/ 0 w 1747724"/>
                <a:gd name="connsiteY2" fmla="*/ 797560 h 2341880"/>
                <a:gd name="connsiteX3" fmla="*/ 289560 w 1747724"/>
                <a:gd name="connsiteY3" fmla="*/ 223520 h 2341880"/>
                <a:gd name="connsiteX4" fmla="*/ 833120 w 1747724"/>
                <a:gd name="connsiteY4" fmla="*/ 0 h 2341880"/>
                <a:gd name="connsiteX5" fmla="*/ 1584960 w 1747724"/>
                <a:gd name="connsiteY5" fmla="*/ 330200 h 2341880"/>
                <a:gd name="connsiteX6" fmla="*/ 1706880 w 1747724"/>
                <a:gd name="connsiteY6" fmla="*/ 1163320 h 2341880"/>
                <a:gd name="connsiteX7" fmla="*/ 1214120 w 1747724"/>
                <a:gd name="connsiteY7" fmla="*/ 1778000 h 2341880"/>
                <a:gd name="connsiteX8" fmla="*/ 1209040 w 1747724"/>
                <a:gd name="connsiteY8" fmla="*/ 2174240 h 2341880"/>
                <a:gd name="connsiteX9" fmla="*/ 1061720 w 1747724"/>
                <a:gd name="connsiteY9" fmla="*/ 2321560 h 2341880"/>
                <a:gd name="connsiteX10" fmla="*/ 695960 w 1747724"/>
                <a:gd name="connsiteY10" fmla="*/ 2341880 h 2341880"/>
                <a:gd name="connsiteX11" fmla="*/ 523240 w 1747724"/>
                <a:gd name="connsiteY11" fmla="*/ 2169160 h 2341880"/>
                <a:gd name="connsiteX12" fmla="*/ 528320 w 1747724"/>
                <a:gd name="connsiteY12" fmla="*/ 1783080 h 2341880"/>
                <a:gd name="connsiteX0" fmla="*/ 528320 w 1747724"/>
                <a:gd name="connsiteY0" fmla="*/ 1783080 h 2341880"/>
                <a:gd name="connsiteX1" fmla="*/ 116840 w 1747724"/>
                <a:gd name="connsiteY1" fmla="*/ 1341120 h 2341880"/>
                <a:gd name="connsiteX2" fmla="*/ 0 w 1747724"/>
                <a:gd name="connsiteY2" fmla="*/ 797560 h 2341880"/>
                <a:gd name="connsiteX3" fmla="*/ 289560 w 1747724"/>
                <a:gd name="connsiteY3" fmla="*/ 223520 h 2341880"/>
                <a:gd name="connsiteX4" fmla="*/ 833120 w 1747724"/>
                <a:gd name="connsiteY4" fmla="*/ 0 h 2341880"/>
                <a:gd name="connsiteX5" fmla="*/ 1584960 w 1747724"/>
                <a:gd name="connsiteY5" fmla="*/ 330200 h 2341880"/>
                <a:gd name="connsiteX6" fmla="*/ 1706880 w 1747724"/>
                <a:gd name="connsiteY6" fmla="*/ 1163320 h 2341880"/>
                <a:gd name="connsiteX7" fmla="*/ 1214120 w 1747724"/>
                <a:gd name="connsiteY7" fmla="*/ 1778000 h 2341880"/>
                <a:gd name="connsiteX8" fmla="*/ 1209040 w 1747724"/>
                <a:gd name="connsiteY8" fmla="*/ 2174240 h 2341880"/>
                <a:gd name="connsiteX9" fmla="*/ 1061720 w 1747724"/>
                <a:gd name="connsiteY9" fmla="*/ 2321560 h 2341880"/>
                <a:gd name="connsiteX10" fmla="*/ 695960 w 1747724"/>
                <a:gd name="connsiteY10" fmla="*/ 2341880 h 2341880"/>
                <a:gd name="connsiteX11" fmla="*/ 523240 w 1747724"/>
                <a:gd name="connsiteY11" fmla="*/ 2169160 h 2341880"/>
                <a:gd name="connsiteX12" fmla="*/ 528320 w 1747724"/>
                <a:gd name="connsiteY12" fmla="*/ 1783080 h 2341880"/>
                <a:gd name="connsiteX0" fmla="*/ 528320 w 1747724"/>
                <a:gd name="connsiteY0" fmla="*/ 1783080 h 2341880"/>
                <a:gd name="connsiteX1" fmla="*/ 116840 w 1747724"/>
                <a:gd name="connsiteY1" fmla="*/ 1341120 h 2341880"/>
                <a:gd name="connsiteX2" fmla="*/ 0 w 1747724"/>
                <a:gd name="connsiteY2" fmla="*/ 797560 h 2341880"/>
                <a:gd name="connsiteX3" fmla="*/ 289560 w 1747724"/>
                <a:gd name="connsiteY3" fmla="*/ 223520 h 2341880"/>
                <a:gd name="connsiteX4" fmla="*/ 833120 w 1747724"/>
                <a:gd name="connsiteY4" fmla="*/ 0 h 2341880"/>
                <a:gd name="connsiteX5" fmla="*/ 1584960 w 1747724"/>
                <a:gd name="connsiteY5" fmla="*/ 330200 h 2341880"/>
                <a:gd name="connsiteX6" fmla="*/ 1706880 w 1747724"/>
                <a:gd name="connsiteY6" fmla="*/ 1163320 h 2341880"/>
                <a:gd name="connsiteX7" fmla="*/ 1214120 w 1747724"/>
                <a:gd name="connsiteY7" fmla="*/ 1778000 h 2341880"/>
                <a:gd name="connsiteX8" fmla="*/ 1209040 w 1747724"/>
                <a:gd name="connsiteY8" fmla="*/ 2174240 h 2341880"/>
                <a:gd name="connsiteX9" fmla="*/ 1061720 w 1747724"/>
                <a:gd name="connsiteY9" fmla="*/ 2321560 h 2341880"/>
                <a:gd name="connsiteX10" fmla="*/ 695960 w 1747724"/>
                <a:gd name="connsiteY10" fmla="*/ 2341880 h 2341880"/>
                <a:gd name="connsiteX11" fmla="*/ 523240 w 1747724"/>
                <a:gd name="connsiteY11" fmla="*/ 2169160 h 2341880"/>
                <a:gd name="connsiteX12" fmla="*/ 528320 w 1747724"/>
                <a:gd name="connsiteY12" fmla="*/ 1783080 h 2341880"/>
                <a:gd name="connsiteX0" fmla="*/ 528320 w 1747724"/>
                <a:gd name="connsiteY0" fmla="*/ 1783080 h 2341880"/>
                <a:gd name="connsiteX1" fmla="*/ 116840 w 1747724"/>
                <a:gd name="connsiteY1" fmla="*/ 1341120 h 2341880"/>
                <a:gd name="connsiteX2" fmla="*/ 0 w 1747724"/>
                <a:gd name="connsiteY2" fmla="*/ 797560 h 2341880"/>
                <a:gd name="connsiteX3" fmla="*/ 289560 w 1747724"/>
                <a:gd name="connsiteY3" fmla="*/ 223520 h 2341880"/>
                <a:gd name="connsiteX4" fmla="*/ 833120 w 1747724"/>
                <a:gd name="connsiteY4" fmla="*/ 0 h 2341880"/>
                <a:gd name="connsiteX5" fmla="*/ 1584960 w 1747724"/>
                <a:gd name="connsiteY5" fmla="*/ 330200 h 2341880"/>
                <a:gd name="connsiteX6" fmla="*/ 1706880 w 1747724"/>
                <a:gd name="connsiteY6" fmla="*/ 1163320 h 2341880"/>
                <a:gd name="connsiteX7" fmla="*/ 1214120 w 1747724"/>
                <a:gd name="connsiteY7" fmla="*/ 1778000 h 2341880"/>
                <a:gd name="connsiteX8" fmla="*/ 1209040 w 1747724"/>
                <a:gd name="connsiteY8" fmla="*/ 2174240 h 2341880"/>
                <a:gd name="connsiteX9" fmla="*/ 1064260 w 1747724"/>
                <a:gd name="connsiteY9" fmla="*/ 2341880 h 2341880"/>
                <a:gd name="connsiteX10" fmla="*/ 695960 w 1747724"/>
                <a:gd name="connsiteY10" fmla="*/ 2341880 h 2341880"/>
                <a:gd name="connsiteX11" fmla="*/ 523240 w 1747724"/>
                <a:gd name="connsiteY11" fmla="*/ 2169160 h 2341880"/>
                <a:gd name="connsiteX12" fmla="*/ 528320 w 1747724"/>
                <a:gd name="connsiteY12" fmla="*/ 1783080 h 2341880"/>
                <a:gd name="connsiteX0" fmla="*/ 528320 w 1747724"/>
                <a:gd name="connsiteY0" fmla="*/ 1783080 h 2341880"/>
                <a:gd name="connsiteX1" fmla="*/ 116840 w 1747724"/>
                <a:gd name="connsiteY1" fmla="*/ 1341120 h 2341880"/>
                <a:gd name="connsiteX2" fmla="*/ 0 w 1747724"/>
                <a:gd name="connsiteY2" fmla="*/ 797560 h 2341880"/>
                <a:gd name="connsiteX3" fmla="*/ 289560 w 1747724"/>
                <a:gd name="connsiteY3" fmla="*/ 223520 h 2341880"/>
                <a:gd name="connsiteX4" fmla="*/ 833120 w 1747724"/>
                <a:gd name="connsiteY4" fmla="*/ 0 h 2341880"/>
                <a:gd name="connsiteX5" fmla="*/ 1584960 w 1747724"/>
                <a:gd name="connsiteY5" fmla="*/ 330200 h 2341880"/>
                <a:gd name="connsiteX6" fmla="*/ 1706880 w 1747724"/>
                <a:gd name="connsiteY6" fmla="*/ 1163320 h 2341880"/>
                <a:gd name="connsiteX7" fmla="*/ 1214120 w 1747724"/>
                <a:gd name="connsiteY7" fmla="*/ 1778000 h 2341880"/>
                <a:gd name="connsiteX8" fmla="*/ 1209040 w 1747724"/>
                <a:gd name="connsiteY8" fmla="*/ 2174240 h 2341880"/>
                <a:gd name="connsiteX9" fmla="*/ 1064260 w 1747724"/>
                <a:gd name="connsiteY9" fmla="*/ 2341880 h 2341880"/>
                <a:gd name="connsiteX10" fmla="*/ 695960 w 1747724"/>
                <a:gd name="connsiteY10" fmla="*/ 2341880 h 2341880"/>
                <a:gd name="connsiteX11" fmla="*/ 523240 w 1747724"/>
                <a:gd name="connsiteY11" fmla="*/ 2169160 h 2341880"/>
                <a:gd name="connsiteX12" fmla="*/ 528320 w 1747724"/>
                <a:gd name="connsiteY12" fmla="*/ 1783080 h 2341880"/>
                <a:gd name="connsiteX0" fmla="*/ 528320 w 1747724"/>
                <a:gd name="connsiteY0" fmla="*/ 1783080 h 2341880"/>
                <a:gd name="connsiteX1" fmla="*/ 116840 w 1747724"/>
                <a:gd name="connsiteY1" fmla="*/ 1341120 h 2341880"/>
                <a:gd name="connsiteX2" fmla="*/ 0 w 1747724"/>
                <a:gd name="connsiteY2" fmla="*/ 797560 h 2341880"/>
                <a:gd name="connsiteX3" fmla="*/ 289560 w 1747724"/>
                <a:gd name="connsiteY3" fmla="*/ 223520 h 2341880"/>
                <a:gd name="connsiteX4" fmla="*/ 833120 w 1747724"/>
                <a:gd name="connsiteY4" fmla="*/ 0 h 2341880"/>
                <a:gd name="connsiteX5" fmla="*/ 1584960 w 1747724"/>
                <a:gd name="connsiteY5" fmla="*/ 330200 h 2341880"/>
                <a:gd name="connsiteX6" fmla="*/ 1706880 w 1747724"/>
                <a:gd name="connsiteY6" fmla="*/ 1163320 h 2341880"/>
                <a:gd name="connsiteX7" fmla="*/ 1214120 w 1747724"/>
                <a:gd name="connsiteY7" fmla="*/ 1778000 h 2341880"/>
                <a:gd name="connsiteX8" fmla="*/ 1209040 w 1747724"/>
                <a:gd name="connsiteY8" fmla="*/ 2174240 h 2341880"/>
                <a:gd name="connsiteX9" fmla="*/ 1064260 w 1747724"/>
                <a:gd name="connsiteY9" fmla="*/ 2341880 h 2341880"/>
                <a:gd name="connsiteX10" fmla="*/ 695960 w 1747724"/>
                <a:gd name="connsiteY10" fmla="*/ 2341880 h 2341880"/>
                <a:gd name="connsiteX11" fmla="*/ 523240 w 1747724"/>
                <a:gd name="connsiteY11" fmla="*/ 2169160 h 2341880"/>
                <a:gd name="connsiteX12" fmla="*/ 528320 w 1747724"/>
                <a:gd name="connsiteY12" fmla="*/ 1783080 h 2341880"/>
                <a:gd name="connsiteX0" fmla="*/ 528320 w 1746849"/>
                <a:gd name="connsiteY0" fmla="*/ 1783080 h 2341880"/>
                <a:gd name="connsiteX1" fmla="*/ 116840 w 1746849"/>
                <a:gd name="connsiteY1" fmla="*/ 1341120 h 2341880"/>
                <a:gd name="connsiteX2" fmla="*/ 0 w 1746849"/>
                <a:gd name="connsiteY2" fmla="*/ 797560 h 2341880"/>
                <a:gd name="connsiteX3" fmla="*/ 289560 w 1746849"/>
                <a:gd name="connsiteY3" fmla="*/ 223520 h 2341880"/>
                <a:gd name="connsiteX4" fmla="*/ 833120 w 1746849"/>
                <a:gd name="connsiteY4" fmla="*/ 0 h 2341880"/>
                <a:gd name="connsiteX5" fmla="*/ 1582420 w 1746849"/>
                <a:gd name="connsiteY5" fmla="*/ 337820 h 2341880"/>
                <a:gd name="connsiteX6" fmla="*/ 1706880 w 1746849"/>
                <a:gd name="connsiteY6" fmla="*/ 1163320 h 2341880"/>
                <a:gd name="connsiteX7" fmla="*/ 1214120 w 1746849"/>
                <a:gd name="connsiteY7" fmla="*/ 1778000 h 2341880"/>
                <a:gd name="connsiteX8" fmla="*/ 1209040 w 1746849"/>
                <a:gd name="connsiteY8" fmla="*/ 2174240 h 2341880"/>
                <a:gd name="connsiteX9" fmla="*/ 1064260 w 1746849"/>
                <a:gd name="connsiteY9" fmla="*/ 2341880 h 2341880"/>
                <a:gd name="connsiteX10" fmla="*/ 695960 w 1746849"/>
                <a:gd name="connsiteY10" fmla="*/ 2341880 h 2341880"/>
                <a:gd name="connsiteX11" fmla="*/ 523240 w 1746849"/>
                <a:gd name="connsiteY11" fmla="*/ 2169160 h 2341880"/>
                <a:gd name="connsiteX12" fmla="*/ 528320 w 1746849"/>
                <a:gd name="connsiteY12" fmla="*/ 1783080 h 2341880"/>
                <a:gd name="connsiteX0" fmla="*/ 528320 w 1746849"/>
                <a:gd name="connsiteY0" fmla="*/ 1783080 h 2341880"/>
                <a:gd name="connsiteX1" fmla="*/ 116840 w 1746849"/>
                <a:gd name="connsiteY1" fmla="*/ 1341120 h 2341880"/>
                <a:gd name="connsiteX2" fmla="*/ 0 w 1746849"/>
                <a:gd name="connsiteY2" fmla="*/ 797560 h 2341880"/>
                <a:gd name="connsiteX3" fmla="*/ 289560 w 1746849"/>
                <a:gd name="connsiteY3" fmla="*/ 223520 h 2341880"/>
                <a:gd name="connsiteX4" fmla="*/ 833120 w 1746849"/>
                <a:gd name="connsiteY4" fmla="*/ 0 h 2341880"/>
                <a:gd name="connsiteX5" fmla="*/ 1582420 w 1746849"/>
                <a:gd name="connsiteY5" fmla="*/ 337820 h 2341880"/>
                <a:gd name="connsiteX6" fmla="*/ 1706880 w 1746849"/>
                <a:gd name="connsiteY6" fmla="*/ 1163320 h 2341880"/>
                <a:gd name="connsiteX7" fmla="*/ 1214120 w 1746849"/>
                <a:gd name="connsiteY7" fmla="*/ 1778000 h 2341880"/>
                <a:gd name="connsiteX8" fmla="*/ 1209040 w 1746849"/>
                <a:gd name="connsiteY8" fmla="*/ 2174240 h 2341880"/>
                <a:gd name="connsiteX9" fmla="*/ 1064260 w 1746849"/>
                <a:gd name="connsiteY9" fmla="*/ 2341880 h 2341880"/>
                <a:gd name="connsiteX10" fmla="*/ 695960 w 1746849"/>
                <a:gd name="connsiteY10" fmla="*/ 2341880 h 2341880"/>
                <a:gd name="connsiteX11" fmla="*/ 523240 w 1746849"/>
                <a:gd name="connsiteY11" fmla="*/ 2169160 h 2341880"/>
                <a:gd name="connsiteX12" fmla="*/ 528320 w 1746849"/>
                <a:gd name="connsiteY12" fmla="*/ 1783080 h 2341880"/>
                <a:gd name="connsiteX0" fmla="*/ 528320 w 1745442"/>
                <a:gd name="connsiteY0" fmla="*/ 1783080 h 2341880"/>
                <a:gd name="connsiteX1" fmla="*/ 116840 w 1745442"/>
                <a:gd name="connsiteY1" fmla="*/ 1341120 h 2341880"/>
                <a:gd name="connsiteX2" fmla="*/ 0 w 1745442"/>
                <a:gd name="connsiteY2" fmla="*/ 797560 h 2341880"/>
                <a:gd name="connsiteX3" fmla="*/ 289560 w 1745442"/>
                <a:gd name="connsiteY3" fmla="*/ 223520 h 2341880"/>
                <a:gd name="connsiteX4" fmla="*/ 833120 w 1745442"/>
                <a:gd name="connsiteY4" fmla="*/ 0 h 2341880"/>
                <a:gd name="connsiteX5" fmla="*/ 1582420 w 1745442"/>
                <a:gd name="connsiteY5" fmla="*/ 337820 h 2341880"/>
                <a:gd name="connsiteX6" fmla="*/ 1706880 w 1745442"/>
                <a:gd name="connsiteY6" fmla="*/ 1163320 h 2341880"/>
                <a:gd name="connsiteX7" fmla="*/ 1214120 w 1745442"/>
                <a:gd name="connsiteY7" fmla="*/ 1778000 h 2341880"/>
                <a:gd name="connsiteX8" fmla="*/ 1209040 w 1745442"/>
                <a:gd name="connsiteY8" fmla="*/ 2174240 h 2341880"/>
                <a:gd name="connsiteX9" fmla="*/ 1064260 w 1745442"/>
                <a:gd name="connsiteY9" fmla="*/ 2341880 h 2341880"/>
                <a:gd name="connsiteX10" fmla="*/ 695960 w 1745442"/>
                <a:gd name="connsiteY10" fmla="*/ 2341880 h 2341880"/>
                <a:gd name="connsiteX11" fmla="*/ 523240 w 1745442"/>
                <a:gd name="connsiteY11" fmla="*/ 2169160 h 2341880"/>
                <a:gd name="connsiteX12" fmla="*/ 528320 w 1745442"/>
                <a:gd name="connsiteY12" fmla="*/ 1783080 h 2341880"/>
                <a:gd name="connsiteX0" fmla="*/ 528320 w 1746141"/>
                <a:gd name="connsiteY0" fmla="*/ 1783080 h 2341880"/>
                <a:gd name="connsiteX1" fmla="*/ 116840 w 1746141"/>
                <a:gd name="connsiteY1" fmla="*/ 1341120 h 2341880"/>
                <a:gd name="connsiteX2" fmla="*/ 0 w 1746141"/>
                <a:gd name="connsiteY2" fmla="*/ 797560 h 2341880"/>
                <a:gd name="connsiteX3" fmla="*/ 289560 w 1746141"/>
                <a:gd name="connsiteY3" fmla="*/ 223520 h 2341880"/>
                <a:gd name="connsiteX4" fmla="*/ 833120 w 1746141"/>
                <a:gd name="connsiteY4" fmla="*/ 0 h 2341880"/>
                <a:gd name="connsiteX5" fmla="*/ 1582420 w 1746141"/>
                <a:gd name="connsiteY5" fmla="*/ 337820 h 2341880"/>
                <a:gd name="connsiteX6" fmla="*/ 1706880 w 1746141"/>
                <a:gd name="connsiteY6" fmla="*/ 1163320 h 2341880"/>
                <a:gd name="connsiteX7" fmla="*/ 1214120 w 1746141"/>
                <a:gd name="connsiteY7" fmla="*/ 1778000 h 2341880"/>
                <a:gd name="connsiteX8" fmla="*/ 1209040 w 1746141"/>
                <a:gd name="connsiteY8" fmla="*/ 2174240 h 2341880"/>
                <a:gd name="connsiteX9" fmla="*/ 1064260 w 1746141"/>
                <a:gd name="connsiteY9" fmla="*/ 2341880 h 2341880"/>
                <a:gd name="connsiteX10" fmla="*/ 695960 w 1746141"/>
                <a:gd name="connsiteY10" fmla="*/ 2341880 h 2341880"/>
                <a:gd name="connsiteX11" fmla="*/ 523240 w 1746141"/>
                <a:gd name="connsiteY11" fmla="*/ 2169160 h 2341880"/>
                <a:gd name="connsiteX12" fmla="*/ 528320 w 1746141"/>
                <a:gd name="connsiteY12" fmla="*/ 1783080 h 2341880"/>
                <a:gd name="connsiteX0" fmla="*/ 528320 w 1728152"/>
                <a:gd name="connsiteY0" fmla="*/ 1783080 h 2341880"/>
                <a:gd name="connsiteX1" fmla="*/ 116840 w 1728152"/>
                <a:gd name="connsiteY1" fmla="*/ 1341120 h 2341880"/>
                <a:gd name="connsiteX2" fmla="*/ 0 w 1728152"/>
                <a:gd name="connsiteY2" fmla="*/ 797560 h 2341880"/>
                <a:gd name="connsiteX3" fmla="*/ 289560 w 1728152"/>
                <a:gd name="connsiteY3" fmla="*/ 223520 h 2341880"/>
                <a:gd name="connsiteX4" fmla="*/ 833120 w 1728152"/>
                <a:gd name="connsiteY4" fmla="*/ 0 h 2341880"/>
                <a:gd name="connsiteX5" fmla="*/ 1582420 w 1728152"/>
                <a:gd name="connsiteY5" fmla="*/ 337820 h 2341880"/>
                <a:gd name="connsiteX6" fmla="*/ 1706880 w 1728152"/>
                <a:gd name="connsiteY6" fmla="*/ 1163320 h 2341880"/>
                <a:gd name="connsiteX7" fmla="*/ 1214120 w 1728152"/>
                <a:gd name="connsiteY7" fmla="*/ 1778000 h 2341880"/>
                <a:gd name="connsiteX8" fmla="*/ 1209040 w 1728152"/>
                <a:gd name="connsiteY8" fmla="*/ 2174240 h 2341880"/>
                <a:gd name="connsiteX9" fmla="*/ 1064260 w 1728152"/>
                <a:gd name="connsiteY9" fmla="*/ 2341880 h 2341880"/>
                <a:gd name="connsiteX10" fmla="*/ 695960 w 1728152"/>
                <a:gd name="connsiteY10" fmla="*/ 2341880 h 2341880"/>
                <a:gd name="connsiteX11" fmla="*/ 523240 w 1728152"/>
                <a:gd name="connsiteY11" fmla="*/ 2169160 h 2341880"/>
                <a:gd name="connsiteX12" fmla="*/ 528320 w 1728152"/>
                <a:gd name="connsiteY12" fmla="*/ 1783080 h 2341880"/>
                <a:gd name="connsiteX0" fmla="*/ 528320 w 1732195"/>
                <a:gd name="connsiteY0" fmla="*/ 1783080 h 2341880"/>
                <a:gd name="connsiteX1" fmla="*/ 116840 w 1732195"/>
                <a:gd name="connsiteY1" fmla="*/ 1341120 h 2341880"/>
                <a:gd name="connsiteX2" fmla="*/ 0 w 1732195"/>
                <a:gd name="connsiteY2" fmla="*/ 797560 h 2341880"/>
                <a:gd name="connsiteX3" fmla="*/ 289560 w 1732195"/>
                <a:gd name="connsiteY3" fmla="*/ 223520 h 2341880"/>
                <a:gd name="connsiteX4" fmla="*/ 833120 w 1732195"/>
                <a:gd name="connsiteY4" fmla="*/ 0 h 2341880"/>
                <a:gd name="connsiteX5" fmla="*/ 1582420 w 1732195"/>
                <a:gd name="connsiteY5" fmla="*/ 337820 h 2341880"/>
                <a:gd name="connsiteX6" fmla="*/ 1706880 w 1732195"/>
                <a:gd name="connsiteY6" fmla="*/ 1163320 h 2341880"/>
                <a:gd name="connsiteX7" fmla="*/ 1214120 w 1732195"/>
                <a:gd name="connsiteY7" fmla="*/ 1778000 h 2341880"/>
                <a:gd name="connsiteX8" fmla="*/ 1209040 w 1732195"/>
                <a:gd name="connsiteY8" fmla="*/ 2174240 h 2341880"/>
                <a:gd name="connsiteX9" fmla="*/ 1064260 w 1732195"/>
                <a:gd name="connsiteY9" fmla="*/ 2341880 h 2341880"/>
                <a:gd name="connsiteX10" fmla="*/ 695960 w 1732195"/>
                <a:gd name="connsiteY10" fmla="*/ 2341880 h 2341880"/>
                <a:gd name="connsiteX11" fmla="*/ 523240 w 1732195"/>
                <a:gd name="connsiteY11" fmla="*/ 2169160 h 2341880"/>
                <a:gd name="connsiteX12" fmla="*/ 528320 w 1732195"/>
                <a:gd name="connsiteY12" fmla="*/ 1783080 h 2341880"/>
                <a:gd name="connsiteX0" fmla="*/ 528320 w 1738409"/>
                <a:gd name="connsiteY0" fmla="*/ 1783080 h 2341880"/>
                <a:gd name="connsiteX1" fmla="*/ 116840 w 1738409"/>
                <a:gd name="connsiteY1" fmla="*/ 1341120 h 2341880"/>
                <a:gd name="connsiteX2" fmla="*/ 0 w 1738409"/>
                <a:gd name="connsiteY2" fmla="*/ 797560 h 2341880"/>
                <a:gd name="connsiteX3" fmla="*/ 289560 w 1738409"/>
                <a:gd name="connsiteY3" fmla="*/ 223520 h 2341880"/>
                <a:gd name="connsiteX4" fmla="*/ 833120 w 1738409"/>
                <a:gd name="connsiteY4" fmla="*/ 0 h 2341880"/>
                <a:gd name="connsiteX5" fmla="*/ 1582420 w 1738409"/>
                <a:gd name="connsiteY5" fmla="*/ 337820 h 2341880"/>
                <a:gd name="connsiteX6" fmla="*/ 1706880 w 1738409"/>
                <a:gd name="connsiteY6" fmla="*/ 1163320 h 2341880"/>
                <a:gd name="connsiteX7" fmla="*/ 1214120 w 1738409"/>
                <a:gd name="connsiteY7" fmla="*/ 1778000 h 2341880"/>
                <a:gd name="connsiteX8" fmla="*/ 1209040 w 1738409"/>
                <a:gd name="connsiteY8" fmla="*/ 2174240 h 2341880"/>
                <a:gd name="connsiteX9" fmla="*/ 1064260 w 1738409"/>
                <a:gd name="connsiteY9" fmla="*/ 2341880 h 2341880"/>
                <a:gd name="connsiteX10" fmla="*/ 695960 w 1738409"/>
                <a:gd name="connsiteY10" fmla="*/ 2341880 h 2341880"/>
                <a:gd name="connsiteX11" fmla="*/ 523240 w 1738409"/>
                <a:gd name="connsiteY11" fmla="*/ 2169160 h 2341880"/>
                <a:gd name="connsiteX12" fmla="*/ 528320 w 1738409"/>
                <a:gd name="connsiteY12" fmla="*/ 1783080 h 2341880"/>
                <a:gd name="connsiteX0" fmla="*/ 528320 w 1741298"/>
                <a:gd name="connsiteY0" fmla="*/ 1783080 h 2341880"/>
                <a:gd name="connsiteX1" fmla="*/ 116840 w 1741298"/>
                <a:gd name="connsiteY1" fmla="*/ 1341120 h 2341880"/>
                <a:gd name="connsiteX2" fmla="*/ 0 w 1741298"/>
                <a:gd name="connsiteY2" fmla="*/ 797560 h 2341880"/>
                <a:gd name="connsiteX3" fmla="*/ 289560 w 1741298"/>
                <a:gd name="connsiteY3" fmla="*/ 223520 h 2341880"/>
                <a:gd name="connsiteX4" fmla="*/ 833120 w 1741298"/>
                <a:gd name="connsiteY4" fmla="*/ 0 h 2341880"/>
                <a:gd name="connsiteX5" fmla="*/ 1592580 w 1741298"/>
                <a:gd name="connsiteY5" fmla="*/ 337820 h 2341880"/>
                <a:gd name="connsiteX6" fmla="*/ 1706880 w 1741298"/>
                <a:gd name="connsiteY6" fmla="*/ 1163320 h 2341880"/>
                <a:gd name="connsiteX7" fmla="*/ 1214120 w 1741298"/>
                <a:gd name="connsiteY7" fmla="*/ 1778000 h 2341880"/>
                <a:gd name="connsiteX8" fmla="*/ 1209040 w 1741298"/>
                <a:gd name="connsiteY8" fmla="*/ 2174240 h 2341880"/>
                <a:gd name="connsiteX9" fmla="*/ 1064260 w 1741298"/>
                <a:gd name="connsiteY9" fmla="*/ 2341880 h 2341880"/>
                <a:gd name="connsiteX10" fmla="*/ 695960 w 1741298"/>
                <a:gd name="connsiteY10" fmla="*/ 2341880 h 2341880"/>
                <a:gd name="connsiteX11" fmla="*/ 523240 w 1741298"/>
                <a:gd name="connsiteY11" fmla="*/ 2169160 h 2341880"/>
                <a:gd name="connsiteX12" fmla="*/ 528320 w 1741298"/>
                <a:gd name="connsiteY12" fmla="*/ 1783080 h 234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41298" h="2341880">
                  <a:moveTo>
                    <a:pt x="528320" y="1783080"/>
                  </a:moveTo>
                  <a:lnTo>
                    <a:pt x="116840" y="1341120"/>
                  </a:lnTo>
                  <a:cubicBezTo>
                    <a:pt x="-5927" y="1147233"/>
                    <a:pt x="847" y="1009227"/>
                    <a:pt x="0" y="797560"/>
                  </a:cubicBezTo>
                  <a:cubicBezTo>
                    <a:pt x="35560" y="466513"/>
                    <a:pt x="203200" y="325967"/>
                    <a:pt x="289560" y="223520"/>
                  </a:cubicBezTo>
                  <a:cubicBezTo>
                    <a:pt x="475827" y="55033"/>
                    <a:pt x="654473" y="28787"/>
                    <a:pt x="833120" y="0"/>
                  </a:cubicBezTo>
                  <a:cubicBezTo>
                    <a:pt x="1233593" y="3387"/>
                    <a:pt x="1422400" y="136313"/>
                    <a:pt x="1592580" y="337820"/>
                  </a:cubicBezTo>
                  <a:cubicBezTo>
                    <a:pt x="1762760" y="539327"/>
                    <a:pt x="1765300" y="989753"/>
                    <a:pt x="1706880" y="1163320"/>
                  </a:cubicBezTo>
                  <a:cubicBezTo>
                    <a:pt x="1618827" y="1454573"/>
                    <a:pt x="1365673" y="1621367"/>
                    <a:pt x="1214120" y="1778000"/>
                  </a:cubicBezTo>
                  <a:cubicBezTo>
                    <a:pt x="1212427" y="1910080"/>
                    <a:pt x="1210733" y="2042160"/>
                    <a:pt x="1209040" y="2174240"/>
                  </a:cubicBezTo>
                  <a:cubicBezTo>
                    <a:pt x="1196340" y="2268220"/>
                    <a:pt x="1168400" y="2311400"/>
                    <a:pt x="1064260" y="2341880"/>
                  </a:cubicBezTo>
                  <a:lnTo>
                    <a:pt x="695960" y="2341880"/>
                  </a:lnTo>
                  <a:cubicBezTo>
                    <a:pt x="630767" y="2324947"/>
                    <a:pt x="557953" y="2305473"/>
                    <a:pt x="523240" y="2169160"/>
                  </a:cubicBezTo>
                  <a:cubicBezTo>
                    <a:pt x="524933" y="2040467"/>
                    <a:pt x="526627" y="1911773"/>
                    <a:pt x="528320" y="1783080"/>
                  </a:cubicBezTo>
                  <a:close/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5795010" y="3347720"/>
              <a:ext cx="671830" cy="381000"/>
            </a:xfrm>
            <a:custGeom>
              <a:avLst/>
              <a:gdLst>
                <a:gd name="connsiteX0" fmla="*/ 0 w 675640"/>
                <a:gd name="connsiteY0" fmla="*/ 10160 h 381000"/>
                <a:gd name="connsiteX1" fmla="*/ 5080 w 675640"/>
                <a:gd name="connsiteY1" fmla="*/ 91440 h 381000"/>
                <a:gd name="connsiteX2" fmla="*/ 345440 w 675640"/>
                <a:gd name="connsiteY2" fmla="*/ 381000 h 381000"/>
                <a:gd name="connsiteX3" fmla="*/ 670560 w 675640"/>
                <a:gd name="connsiteY3" fmla="*/ 106680 h 381000"/>
                <a:gd name="connsiteX4" fmla="*/ 675640 w 675640"/>
                <a:gd name="connsiteY4" fmla="*/ 0 h 381000"/>
                <a:gd name="connsiteX0" fmla="*/ 0 w 680085"/>
                <a:gd name="connsiteY0" fmla="*/ 10160 h 381000"/>
                <a:gd name="connsiteX1" fmla="*/ 5080 w 680085"/>
                <a:gd name="connsiteY1" fmla="*/ 91440 h 381000"/>
                <a:gd name="connsiteX2" fmla="*/ 345440 w 680085"/>
                <a:gd name="connsiteY2" fmla="*/ 381000 h 381000"/>
                <a:gd name="connsiteX3" fmla="*/ 680085 w 680085"/>
                <a:gd name="connsiteY3" fmla="*/ 91440 h 381000"/>
                <a:gd name="connsiteX4" fmla="*/ 675640 w 680085"/>
                <a:gd name="connsiteY4" fmla="*/ 0 h 381000"/>
                <a:gd name="connsiteX0" fmla="*/ 0 w 675640"/>
                <a:gd name="connsiteY0" fmla="*/ 10160 h 381000"/>
                <a:gd name="connsiteX1" fmla="*/ 5080 w 675640"/>
                <a:gd name="connsiteY1" fmla="*/ 91440 h 381000"/>
                <a:gd name="connsiteX2" fmla="*/ 345440 w 675640"/>
                <a:gd name="connsiteY2" fmla="*/ 381000 h 381000"/>
                <a:gd name="connsiteX3" fmla="*/ 674370 w 675640"/>
                <a:gd name="connsiteY3" fmla="*/ 91440 h 381000"/>
                <a:gd name="connsiteX4" fmla="*/ 675640 w 675640"/>
                <a:gd name="connsiteY4" fmla="*/ 0 h 381000"/>
                <a:gd name="connsiteX0" fmla="*/ 4445 w 670560"/>
                <a:gd name="connsiteY0" fmla="*/ 10160 h 381000"/>
                <a:gd name="connsiteX1" fmla="*/ 0 w 670560"/>
                <a:gd name="connsiteY1" fmla="*/ 91440 h 381000"/>
                <a:gd name="connsiteX2" fmla="*/ 340360 w 670560"/>
                <a:gd name="connsiteY2" fmla="*/ 381000 h 381000"/>
                <a:gd name="connsiteX3" fmla="*/ 669290 w 670560"/>
                <a:gd name="connsiteY3" fmla="*/ 91440 h 381000"/>
                <a:gd name="connsiteX4" fmla="*/ 670560 w 670560"/>
                <a:gd name="connsiteY4" fmla="*/ 0 h 381000"/>
                <a:gd name="connsiteX0" fmla="*/ 0 w 671830"/>
                <a:gd name="connsiteY0" fmla="*/ 10160 h 381000"/>
                <a:gd name="connsiteX1" fmla="*/ 1270 w 671830"/>
                <a:gd name="connsiteY1" fmla="*/ 91440 h 381000"/>
                <a:gd name="connsiteX2" fmla="*/ 341630 w 671830"/>
                <a:gd name="connsiteY2" fmla="*/ 381000 h 381000"/>
                <a:gd name="connsiteX3" fmla="*/ 670560 w 671830"/>
                <a:gd name="connsiteY3" fmla="*/ 91440 h 381000"/>
                <a:gd name="connsiteX4" fmla="*/ 671830 w 671830"/>
                <a:gd name="connsiteY4" fmla="*/ 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1830" h="381000">
                  <a:moveTo>
                    <a:pt x="0" y="10160"/>
                  </a:moveTo>
                  <a:cubicBezTo>
                    <a:pt x="423" y="37253"/>
                    <a:pt x="847" y="64347"/>
                    <a:pt x="1270" y="91440"/>
                  </a:cubicBezTo>
                  <a:lnTo>
                    <a:pt x="341630" y="381000"/>
                  </a:lnTo>
                  <a:lnTo>
                    <a:pt x="670560" y="91440"/>
                  </a:lnTo>
                  <a:cubicBezTo>
                    <a:pt x="670983" y="60960"/>
                    <a:pt x="671407" y="30480"/>
                    <a:pt x="671830" y="0"/>
                  </a:cubicBez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6097906" y="3726180"/>
              <a:ext cx="80010" cy="314325"/>
            </a:xfrm>
            <a:custGeom>
              <a:avLst/>
              <a:gdLst>
                <a:gd name="connsiteX0" fmla="*/ 41910 w 85725"/>
                <a:gd name="connsiteY0" fmla="*/ 0 h 318135"/>
                <a:gd name="connsiteX1" fmla="*/ 9525 w 85725"/>
                <a:gd name="connsiteY1" fmla="*/ 38100 h 318135"/>
                <a:gd name="connsiteX2" fmla="*/ 0 w 85725"/>
                <a:gd name="connsiteY2" fmla="*/ 314325 h 318135"/>
                <a:gd name="connsiteX3" fmla="*/ 83820 w 85725"/>
                <a:gd name="connsiteY3" fmla="*/ 318135 h 318135"/>
                <a:gd name="connsiteX4" fmla="*/ 85725 w 85725"/>
                <a:gd name="connsiteY4" fmla="*/ 41910 h 318135"/>
                <a:gd name="connsiteX5" fmla="*/ 41910 w 85725"/>
                <a:gd name="connsiteY5" fmla="*/ 0 h 318135"/>
                <a:gd name="connsiteX0" fmla="*/ 47625 w 85725"/>
                <a:gd name="connsiteY0" fmla="*/ 0 h 318135"/>
                <a:gd name="connsiteX1" fmla="*/ 9525 w 85725"/>
                <a:gd name="connsiteY1" fmla="*/ 38100 h 318135"/>
                <a:gd name="connsiteX2" fmla="*/ 0 w 85725"/>
                <a:gd name="connsiteY2" fmla="*/ 314325 h 318135"/>
                <a:gd name="connsiteX3" fmla="*/ 83820 w 85725"/>
                <a:gd name="connsiteY3" fmla="*/ 318135 h 318135"/>
                <a:gd name="connsiteX4" fmla="*/ 85725 w 85725"/>
                <a:gd name="connsiteY4" fmla="*/ 41910 h 318135"/>
                <a:gd name="connsiteX5" fmla="*/ 47625 w 85725"/>
                <a:gd name="connsiteY5" fmla="*/ 0 h 318135"/>
                <a:gd name="connsiteX0" fmla="*/ 47625 w 87630"/>
                <a:gd name="connsiteY0" fmla="*/ 0 h 314325"/>
                <a:gd name="connsiteX1" fmla="*/ 9525 w 87630"/>
                <a:gd name="connsiteY1" fmla="*/ 38100 h 314325"/>
                <a:gd name="connsiteX2" fmla="*/ 0 w 87630"/>
                <a:gd name="connsiteY2" fmla="*/ 314325 h 314325"/>
                <a:gd name="connsiteX3" fmla="*/ 87630 w 87630"/>
                <a:gd name="connsiteY3" fmla="*/ 314325 h 314325"/>
                <a:gd name="connsiteX4" fmla="*/ 85725 w 87630"/>
                <a:gd name="connsiteY4" fmla="*/ 41910 h 314325"/>
                <a:gd name="connsiteX5" fmla="*/ 47625 w 87630"/>
                <a:gd name="connsiteY5" fmla="*/ 0 h 314325"/>
                <a:gd name="connsiteX0" fmla="*/ 41910 w 81915"/>
                <a:gd name="connsiteY0" fmla="*/ 0 h 314325"/>
                <a:gd name="connsiteX1" fmla="*/ 3810 w 81915"/>
                <a:gd name="connsiteY1" fmla="*/ 38100 h 314325"/>
                <a:gd name="connsiteX2" fmla="*/ 0 w 81915"/>
                <a:gd name="connsiteY2" fmla="*/ 314325 h 314325"/>
                <a:gd name="connsiteX3" fmla="*/ 81915 w 81915"/>
                <a:gd name="connsiteY3" fmla="*/ 314325 h 314325"/>
                <a:gd name="connsiteX4" fmla="*/ 80010 w 81915"/>
                <a:gd name="connsiteY4" fmla="*/ 41910 h 314325"/>
                <a:gd name="connsiteX5" fmla="*/ 41910 w 81915"/>
                <a:gd name="connsiteY5" fmla="*/ 0 h 314325"/>
                <a:gd name="connsiteX0" fmla="*/ 41910 w 80010"/>
                <a:gd name="connsiteY0" fmla="*/ 0 h 314325"/>
                <a:gd name="connsiteX1" fmla="*/ 3810 w 80010"/>
                <a:gd name="connsiteY1" fmla="*/ 38100 h 314325"/>
                <a:gd name="connsiteX2" fmla="*/ 0 w 80010"/>
                <a:gd name="connsiteY2" fmla="*/ 314325 h 314325"/>
                <a:gd name="connsiteX3" fmla="*/ 76200 w 80010"/>
                <a:gd name="connsiteY3" fmla="*/ 314325 h 314325"/>
                <a:gd name="connsiteX4" fmla="*/ 80010 w 80010"/>
                <a:gd name="connsiteY4" fmla="*/ 41910 h 314325"/>
                <a:gd name="connsiteX5" fmla="*/ 41910 w 80010"/>
                <a:gd name="connsiteY5" fmla="*/ 0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010" h="314325">
                  <a:moveTo>
                    <a:pt x="41910" y="0"/>
                  </a:moveTo>
                  <a:lnTo>
                    <a:pt x="3810" y="38100"/>
                  </a:lnTo>
                  <a:lnTo>
                    <a:pt x="0" y="314325"/>
                  </a:lnTo>
                  <a:lnTo>
                    <a:pt x="76200" y="314325"/>
                  </a:lnTo>
                  <a:lnTo>
                    <a:pt x="80010" y="41910"/>
                  </a:lnTo>
                  <a:lnTo>
                    <a:pt x="41910" y="0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任意多边形 36"/>
            <p:cNvSpPr/>
            <p:nvPr/>
          </p:nvSpPr>
          <p:spPr>
            <a:xfrm>
              <a:off x="5802630" y="4046220"/>
              <a:ext cx="668655" cy="1905"/>
            </a:xfrm>
            <a:custGeom>
              <a:avLst/>
              <a:gdLst>
                <a:gd name="connsiteX0" fmla="*/ 0 w 668655"/>
                <a:gd name="connsiteY0" fmla="*/ 0 h 1905"/>
                <a:gd name="connsiteX1" fmla="*/ 668655 w 668655"/>
                <a:gd name="connsiteY1" fmla="*/ 1905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8655" h="1905">
                  <a:moveTo>
                    <a:pt x="0" y="0"/>
                  </a:moveTo>
                  <a:lnTo>
                    <a:pt x="668655" y="1905"/>
                  </a:ln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任意多边形 37"/>
            <p:cNvSpPr/>
            <p:nvPr/>
          </p:nvSpPr>
          <p:spPr>
            <a:xfrm>
              <a:off x="5800725" y="4135755"/>
              <a:ext cx="680085" cy="1905"/>
            </a:xfrm>
            <a:custGeom>
              <a:avLst/>
              <a:gdLst>
                <a:gd name="connsiteX0" fmla="*/ 0 w 680085"/>
                <a:gd name="connsiteY0" fmla="*/ 0 h 1905"/>
                <a:gd name="connsiteX1" fmla="*/ 680085 w 680085"/>
                <a:gd name="connsiteY1" fmla="*/ 1905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0085" h="1905">
                  <a:moveTo>
                    <a:pt x="0" y="0"/>
                  </a:moveTo>
                  <a:lnTo>
                    <a:pt x="680085" y="1905"/>
                  </a:ln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5796915" y="4229100"/>
              <a:ext cx="674370" cy="7620"/>
            </a:xfrm>
            <a:custGeom>
              <a:avLst/>
              <a:gdLst>
                <a:gd name="connsiteX0" fmla="*/ 0 w 674370"/>
                <a:gd name="connsiteY0" fmla="*/ 0 h 7620"/>
                <a:gd name="connsiteX1" fmla="*/ 674370 w 674370"/>
                <a:gd name="connsiteY1" fmla="*/ 762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4370" h="7620">
                  <a:moveTo>
                    <a:pt x="0" y="0"/>
                  </a:moveTo>
                  <a:lnTo>
                    <a:pt x="674370" y="7620"/>
                  </a:ln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/>
          </p:nvSpPr>
          <p:spPr>
            <a:xfrm>
              <a:off x="5793105" y="4328160"/>
              <a:ext cx="685800" cy="7620"/>
            </a:xfrm>
            <a:custGeom>
              <a:avLst/>
              <a:gdLst>
                <a:gd name="connsiteX0" fmla="*/ 0 w 685800"/>
                <a:gd name="connsiteY0" fmla="*/ 0 h 7620"/>
                <a:gd name="connsiteX1" fmla="*/ 685800 w 685800"/>
                <a:gd name="connsiteY1" fmla="*/ 7620 h 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800" h="7620">
                  <a:moveTo>
                    <a:pt x="0" y="0"/>
                  </a:moveTo>
                  <a:lnTo>
                    <a:pt x="685800" y="7620"/>
                  </a:ln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/>
          </p:nvSpPr>
          <p:spPr>
            <a:xfrm>
              <a:off x="5884545" y="3364230"/>
              <a:ext cx="0" cy="76200"/>
            </a:xfrm>
            <a:custGeom>
              <a:avLst/>
              <a:gdLst>
                <a:gd name="connsiteX0" fmla="*/ 0 w 0"/>
                <a:gd name="connsiteY0" fmla="*/ 0 h 76200"/>
                <a:gd name="connsiteX1" fmla="*/ 0 w 0"/>
                <a:gd name="connsiteY1" fmla="*/ 7620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76200">
                  <a:moveTo>
                    <a:pt x="0" y="0"/>
                  </a:moveTo>
                  <a:lnTo>
                    <a:pt x="0" y="76200"/>
                  </a:ln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/>
          </p:nvSpPr>
          <p:spPr>
            <a:xfrm>
              <a:off x="5964555" y="3362325"/>
              <a:ext cx="1905" cy="78105"/>
            </a:xfrm>
            <a:custGeom>
              <a:avLst/>
              <a:gdLst>
                <a:gd name="connsiteX0" fmla="*/ 0 w 1905"/>
                <a:gd name="connsiteY0" fmla="*/ 0 h 78105"/>
                <a:gd name="connsiteX1" fmla="*/ 1905 w 1905"/>
                <a:gd name="connsiteY1" fmla="*/ 78105 h 78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" h="78105">
                  <a:moveTo>
                    <a:pt x="0" y="0"/>
                  </a:moveTo>
                  <a:lnTo>
                    <a:pt x="1905" y="78105"/>
                  </a:ln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6052186" y="3362325"/>
              <a:ext cx="1905" cy="78105"/>
            </a:xfrm>
            <a:custGeom>
              <a:avLst/>
              <a:gdLst>
                <a:gd name="connsiteX0" fmla="*/ 0 w 1905"/>
                <a:gd name="connsiteY0" fmla="*/ 0 h 78105"/>
                <a:gd name="connsiteX1" fmla="*/ 1905 w 1905"/>
                <a:gd name="connsiteY1" fmla="*/ 78105 h 78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" h="78105">
                  <a:moveTo>
                    <a:pt x="0" y="0"/>
                  </a:moveTo>
                  <a:lnTo>
                    <a:pt x="1905" y="78105"/>
                  </a:ln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/>
          </p:nvSpPr>
          <p:spPr>
            <a:xfrm>
              <a:off x="6129020" y="3362960"/>
              <a:ext cx="1905" cy="78105"/>
            </a:xfrm>
            <a:custGeom>
              <a:avLst/>
              <a:gdLst>
                <a:gd name="connsiteX0" fmla="*/ 0 w 1905"/>
                <a:gd name="connsiteY0" fmla="*/ 0 h 78105"/>
                <a:gd name="connsiteX1" fmla="*/ 1905 w 1905"/>
                <a:gd name="connsiteY1" fmla="*/ 78105 h 78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" h="78105">
                  <a:moveTo>
                    <a:pt x="0" y="0"/>
                  </a:moveTo>
                  <a:lnTo>
                    <a:pt x="1905" y="78105"/>
                  </a:ln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任意多边形 61"/>
            <p:cNvSpPr/>
            <p:nvPr/>
          </p:nvSpPr>
          <p:spPr>
            <a:xfrm>
              <a:off x="6210934" y="3362325"/>
              <a:ext cx="1905" cy="78105"/>
            </a:xfrm>
            <a:custGeom>
              <a:avLst/>
              <a:gdLst>
                <a:gd name="connsiteX0" fmla="*/ 0 w 1905"/>
                <a:gd name="connsiteY0" fmla="*/ 0 h 78105"/>
                <a:gd name="connsiteX1" fmla="*/ 1905 w 1905"/>
                <a:gd name="connsiteY1" fmla="*/ 78105 h 78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" h="78105">
                  <a:moveTo>
                    <a:pt x="0" y="0"/>
                  </a:moveTo>
                  <a:lnTo>
                    <a:pt x="1905" y="78105"/>
                  </a:ln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任意多边形 62"/>
            <p:cNvSpPr/>
            <p:nvPr/>
          </p:nvSpPr>
          <p:spPr>
            <a:xfrm>
              <a:off x="6300470" y="3364865"/>
              <a:ext cx="1905" cy="78105"/>
            </a:xfrm>
            <a:custGeom>
              <a:avLst/>
              <a:gdLst>
                <a:gd name="connsiteX0" fmla="*/ 0 w 1905"/>
                <a:gd name="connsiteY0" fmla="*/ 0 h 78105"/>
                <a:gd name="connsiteX1" fmla="*/ 1905 w 1905"/>
                <a:gd name="connsiteY1" fmla="*/ 78105 h 78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" h="78105">
                  <a:moveTo>
                    <a:pt x="0" y="0"/>
                  </a:moveTo>
                  <a:lnTo>
                    <a:pt x="1905" y="78105"/>
                  </a:ln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任意多边形 63"/>
            <p:cNvSpPr/>
            <p:nvPr/>
          </p:nvSpPr>
          <p:spPr>
            <a:xfrm>
              <a:off x="6381750" y="3364865"/>
              <a:ext cx="1905" cy="78105"/>
            </a:xfrm>
            <a:custGeom>
              <a:avLst/>
              <a:gdLst>
                <a:gd name="connsiteX0" fmla="*/ 0 w 1905"/>
                <a:gd name="connsiteY0" fmla="*/ 0 h 78105"/>
                <a:gd name="connsiteX1" fmla="*/ 1905 w 1905"/>
                <a:gd name="connsiteY1" fmla="*/ 78105 h 78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" h="78105">
                  <a:moveTo>
                    <a:pt x="0" y="0"/>
                  </a:moveTo>
                  <a:lnTo>
                    <a:pt x="1905" y="78105"/>
                  </a:ln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任意多边形 64"/>
            <p:cNvSpPr/>
            <p:nvPr/>
          </p:nvSpPr>
          <p:spPr>
            <a:xfrm>
              <a:off x="6986016" y="2505456"/>
              <a:ext cx="134112" cy="170688"/>
            </a:xfrm>
            <a:custGeom>
              <a:avLst/>
              <a:gdLst>
                <a:gd name="connsiteX0" fmla="*/ 0 w 134112"/>
                <a:gd name="connsiteY0" fmla="*/ 0 h 170688"/>
                <a:gd name="connsiteX1" fmla="*/ 134112 w 134112"/>
                <a:gd name="connsiteY1" fmla="*/ 170688 h 170688"/>
                <a:gd name="connsiteX0" fmla="*/ 0 w 134112"/>
                <a:gd name="connsiteY0" fmla="*/ 0 h 170688"/>
                <a:gd name="connsiteX1" fmla="*/ 134112 w 134112"/>
                <a:gd name="connsiteY1" fmla="*/ 170688 h 170688"/>
                <a:gd name="connsiteX0" fmla="*/ 0 w 134112"/>
                <a:gd name="connsiteY0" fmla="*/ 0 h 170688"/>
                <a:gd name="connsiteX1" fmla="*/ 134112 w 134112"/>
                <a:gd name="connsiteY1" fmla="*/ 170688 h 170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4112" h="170688">
                  <a:moveTo>
                    <a:pt x="0" y="0"/>
                  </a:moveTo>
                  <a:cubicBezTo>
                    <a:pt x="73279" y="62611"/>
                    <a:pt x="104648" y="109982"/>
                    <a:pt x="134112" y="170688"/>
                  </a:cubicBez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任意多边形 65"/>
            <p:cNvSpPr/>
            <p:nvPr/>
          </p:nvSpPr>
          <p:spPr>
            <a:xfrm>
              <a:off x="7122160" y="2514600"/>
              <a:ext cx="154940" cy="419100"/>
            </a:xfrm>
            <a:custGeom>
              <a:avLst/>
              <a:gdLst>
                <a:gd name="connsiteX0" fmla="*/ 0 w 154940"/>
                <a:gd name="connsiteY0" fmla="*/ 0 h 419100"/>
                <a:gd name="connsiteX1" fmla="*/ 134620 w 154940"/>
                <a:gd name="connsiteY1" fmla="*/ 210820 h 419100"/>
                <a:gd name="connsiteX2" fmla="*/ 154940 w 154940"/>
                <a:gd name="connsiteY2" fmla="*/ 419100 h 419100"/>
                <a:gd name="connsiteX0" fmla="*/ 0 w 154940"/>
                <a:gd name="connsiteY0" fmla="*/ 0 h 419100"/>
                <a:gd name="connsiteX1" fmla="*/ 134620 w 154940"/>
                <a:gd name="connsiteY1" fmla="*/ 210820 h 419100"/>
                <a:gd name="connsiteX2" fmla="*/ 154940 w 154940"/>
                <a:gd name="connsiteY2" fmla="*/ 419100 h 419100"/>
                <a:gd name="connsiteX0" fmla="*/ 0 w 154940"/>
                <a:gd name="connsiteY0" fmla="*/ 0 h 419100"/>
                <a:gd name="connsiteX1" fmla="*/ 134620 w 154940"/>
                <a:gd name="connsiteY1" fmla="*/ 210820 h 419100"/>
                <a:gd name="connsiteX2" fmla="*/ 154940 w 154940"/>
                <a:gd name="connsiteY2" fmla="*/ 419100 h 419100"/>
                <a:gd name="connsiteX0" fmla="*/ 0 w 154940"/>
                <a:gd name="connsiteY0" fmla="*/ 0 h 419100"/>
                <a:gd name="connsiteX1" fmla="*/ 134620 w 154940"/>
                <a:gd name="connsiteY1" fmla="*/ 210820 h 419100"/>
                <a:gd name="connsiteX2" fmla="*/ 154940 w 154940"/>
                <a:gd name="connsiteY2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940" h="419100">
                  <a:moveTo>
                    <a:pt x="0" y="0"/>
                  </a:moveTo>
                  <a:cubicBezTo>
                    <a:pt x="44873" y="70273"/>
                    <a:pt x="118322" y="139488"/>
                    <a:pt x="134620" y="210820"/>
                  </a:cubicBezTo>
                  <a:cubicBezTo>
                    <a:pt x="150918" y="282152"/>
                    <a:pt x="148167" y="349673"/>
                    <a:pt x="154940" y="419100"/>
                  </a:cubicBez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>
              <a:off x="4930140" y="3341370"/>
              <a:ext cx="72390" cy="205740"/>
            </a:xfrm>
            <a:custGeom>
              <a:avLst/>
              <a:gdLst>
                <a:gd name="connsiteX0" fmla="*/ 0 w 72390"/>
                <a:gd name="connsiteY0" fmla="*/ 0 h 205740"/>
                <a:gd name="connsiteX1" fmla="*/ 72390 w 72390"/>
                <a:gd name="connsiteY1" fmla="*/ 205740 h 205740"/>
                <a:gd name="connsiteX0" fmla="*/ 0 w 72390"/>
                <a:gd name="connsiteY0" fmla="*/ 0 h 205740"/>
                <a:gd name="connsiteX1" fmla="*/ 72390 w 72390"/>
                <a:gd name="connsiteY1" fmla="*/ 205740 h 205740"/>
                <a:gd name="connsiteX0" fmla="*/ 0 w 72390"/>
                <a:gd name="connsiteY0" fmla="*/ 0 h 205740"/>
                <a:gd name="connsiteX1" fmla="*/ 72390 w 72390"/>
                <a:gd name="connsiteY1" fmla="*/ 205740 h 20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390" h="205740">
                  <a:moveTo>
                    <a:pt x="0" y="0"/>
                  </a:moveTo>
                  <a:cubicBezTo>
                    <a:pt x="3175" y="78105"/>
                    <a:pt x="40640" y="156210"/>
                    <a:pt x="72390" y="205740"/>
                  </a:cubicBez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/>
          </p:nvSpPr>
          <p:spPr>
            <a:xfrm>
              <a:off x="5055870" y="3326130"/>
              <a:ext cx="175260" cy="331470"/>
            </a:xfrm>
            <a:custGeom>
              <a:avLst/>
              <a:gdLst>
                <a:gd name="connsiteX0" fmla="*/ 0 w 175260"/>
                <a:gd name="connsiteY0" fmla="*/ 0 h 331470"/>
                <a:gd name="connsiteX1" fmla="*/ 26670 w 175260"/>
                <a:gd name="connsiteY1" fmla="*/ 190500 h 331470"/>
                <a:gd name="connsiteX2" fmla="*/ 175260 w 175260"/>
                <a:gd name="connsiteY2" fmla="*/ 331470 h 331470"/>
                <a:gd name="connsiteX0" fmla="*/ 0 w 175260"/>
                <a:gd name="connsiteY0" fmla="*/ 0 h 331470"/>
                <a:gd name="connsiteX1" fmla="*/ 51435 w 175260"/>
                <a:gd name="connsiteY1" fmla="*/ 188595 h 331470"/>
                <a:gd name="connsiteX2" fmla="*/ 175260 w 175260"/>
                <a:gd name="connsiteY2" fmla="*/ 331470 h 331470"/>
                <a:gd name="connsiteX0" fmla="*/ 0 w 175260"/>
                <a:gd name="connsiteY0" fmla="*/ 0 h 331470"/>
                <a:gd name="connsiteX1" fmla="*/ 51435 w 175260"/>
                <a:gd name="connsiteY1" fmla="*/ 188595 h 331470"/>
                <a:gd name="connsiteX2" fmla="*/ 175260 w 175260"/>
                <a:gd name="connsiteY2" fmla="*/ 331470 h 331470"/>
                <a:gd name="connsiteX0" fmla="*/ 0 w 175260"/>
                <a:gd name="connsiteY0" fmla="*/ 0 h 331470"/>
                <a:gd name="connsiteX1" fmla="*/ 51435 w 175260"/>
                <a:gd name="connsiteY1" fmla="*/ 188595 h 331470"/>
                <a:gd name="connsiteX2" fmla="*/ 175260 w 175260"/>
                <a:gd name="connsiteY2" fmla="*/ 331470 h 33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5260" h="331470">
                  <a:moveTo>
                    <a:pt x="0" y="0"/>
                  </a:moveTo>
                  <a:cubicBezTo>
                    <a:pt x="17145" y="62865"/>
                    <a:pt x="18415" y="123825"/>
                    <a:pt x="51435" y="188595"/>
                  </a:cubicBezTo>
                  <a:cubicBezTo>
                    <a:pt x="84455" y="253365"/>
                    <a:pt x="133985" y="283845"/>
                    <a:pt x="175260" y="331470"/>
                  </a:cubicBezTo>
                </a:path>
              </a:pathLst>
            </a:custGeom>
            <a:noFill/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文本框 74"/>
          <p:cNvSpPr txBox="1"/>
          <p:nvPr/>
        </p:nvSpPr>
        <p:spPr>
          <a:xfrm>
            <a:off x="6096000" y="4164105"/>
            <a:ext cx="4288864" cy="605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&gt; 1213 - Deadlock found when trying to get lock; try restarting transaction</a:t>
            </a:r>
          </a:p>
        </p:txBody>
      </p:sp>
      <p:grpSp>
        <p:nvGrpSpPr>
          <p:cNvPr id="81" name="组合 80"/>
          <p:cNvGrpSpPr/>
          <p:nvPr/>
        </p:nvGrpSpPr>
        <p:grpSpPr>
          <a:xfrm>
            <a:off x="329365" y="192206"/>
            <a:ext cx="663427" cy="614471"/>
            <a:chOff x="2192889" y="2993141"/>
            <a:chExt cx="1638330" cy="1517433"/>
          </a:xfrm>
        </p:grpSpPr>
        <p:sp>
          <p:nvSpPr>
            <p:cNvPr id="82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7" name="文本框 86"/>
          <p:cNvSpPr txBox="1"/>
          <p:nvPr/>
        </p:nvSpPr>
        <p:spPr>
          <a:xfrm>
            <a:off x="1008875" y="224121"/>
            <a:ext cx="1620958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死锁介绍</a:t>
            </a: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E60BB149-864D-4002-A0B5-194D6BC0184D}"/>
              </a:ext>
            </a:extLst>
          </p:cNvPr>
          <p:cNvSpPr/>
          <p:nvPr/>
        </p:nvSpPr>
        <p:spPr>
          <a:xfrm>
            <a:off x="5488932" y="4314872"/>
            <a:ext cx="250666" cy="264592"/>
          </a:xfrm>
          <a:prstGeom prst="ellipse">
            <a:avLst/>
          </a:prstGeom>
          <a:solidFill>
            <a:srgbClr val="F5C720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702A023C-2477-4EA2-B701-10352F7DA05E}"/>
              </a:ext>
            </a:extLst>
          </p:cNvPr>
          <p:cNvSpPr/>
          <p:nvPr/>
        </p:nvSpPr>
        <p:spPr>
          <a:xfrm>
            <a:off x="5488932" y="1779471"/>
            <a:ext cx="250666" cy="264592"/>
          </a:xfrm>
          <a:prstGeom prst="ellipse">
            <a:avLst/>
          </a:prstGeom>
          <a:solidFill>
            <a:srgbClr val="F5C720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8519E6C8-E788-41F1-963D-5E9B6D77748A}"/>
              </a:ext>
            </a:extLst>
          </p:cNvPr>
          <p:cNvSpPr txBox="1"/>
          <p:nvPr/>
        </p:nvSpPr>
        <p:spPr>
          <a:xfrm>
            <a:off x="6096000" y="1349070"/>
            <a:ext cx="4288864" cy="1787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/>
              <a:t>为了数据安全，</a:t>
            </a:r>
            <a:r>
              <a:rPr lang="en-US" altLang="zh-CN" dirty="0"/>
              <a:t>mysql</a:t>
            </a:r>
            <a:r>
              <a:rPr lang="zh-CN" altLang="en-US" dirty="0"/>
              <a:t>中事务会对正在处理的数据进行加锁，其他事务如果要使用被上锁的数据，需要等待锁解除，当两个事务都需要等待对方上锁的数据时，就形成了相互约束，此时死锁产生。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1165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-125334" y="-84417"/>
            <a:ext cx="3993267" cy="6759292"/>
            <a:chOff x="0" y="1109"/>
            <a:chExt cx="1897" cy="3211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0" y="1109"/>
              <a:ext cx="1897" cy="3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0" y="1109"/>
              <a:ext cx="1897" cy="3211"/>
            </a:xfrm>
            <a:custGeom>
              <a:avLst/>
              <a:gdLst>
                <a:gd name="T0" fmla="*/ 0 w 1897"/>
                <a:gd name="T1" fmla="*/ 3211 h 3211"/>
                <a:gd name="T2" fmla="*/ 1678 w 1897"/>
                <a:gd name="T3" fmla="*/ 3211 h 3211"/>
                <a:gd name="T4" fmla="*/ 1385 w 1897"/>
                <a:gd name="T5" fmla="*/ 1825 h 3211"/>
                <a:gd name="T6" fmla="*/ 1897 w 1897"/>
                <a:gd name="T7" fmla="*/ 1575 h 3211"/>
                <a:gd name="T8" fmla="*/ 1202 w 1897"/>
                <a:gd name="T9" fmla="*/ 105 h 3211"/>
                <a:gd name="T10" fmla="*/ 0 w 1897"/>
                <a:gd name="T11" fmla="*/ 0 h 3211"/>
                <a:gd name="T12" fmla="*/ 0 w 1897"/>
                <a:gd name="T13" fmla="*/ 3211 h 3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97" h="3211">
                  <a:moveTo>
                    <a:pt x="0" y="3211"/>
                  </a:moveTo>
                  <a:lnTo>
                    <a:pt x="1678" y="3211"/>
                  </a:lnTo>
                  <a:lnTo>
                    <a:pt x="1385" y="1825"/>
                  </a:lnTo>
                  <a:lnTo>
                    <a:pt x="1897" y="1575"/>
                  </a:lnTo>
                  <a:lnTo>
                    <a:pt x="1202" y="105"/>
                  </a:lnTo>
                  <a:lnTo>
                    <a:pt x="0" y="0"/>
                  </a:lnTo>
                  <a:lnTo>
                    <a:pt x="0" y="3211"/>
                  </a:ln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52" y="1538"/>
              <a:ext cx="532" cy="197"/>
            </a:xfrm>
            <a:custGeom>
              <a:avLst/>
              <a:gdLst>
                <a:gd name="T0" fmla="*/ 1077 w 1090"/>
                <a:gd name="T1" fmla="*/ 201 h 403"/>
                <a:gd name="T2" fmla="*/ 996 w 1090"/>
                <a:gd name="T3" fmla="*/ 116 h 403"/>
                <a:gd name="T4" fmla="*/ 1074 w 1090"/>
                <a:gd name="T5" fmla="*/ 59 h 403"/>
                <a:gd name="T6" fmla="*/ 1079 w 1090"/>
                <a:gd name="T7" fmla="*/ 16 h 403"/>
                <a:gd name="T8" fmla="*/ 1035 w 1090"/>
                <a:gd name="T9" fmla="*/ 11 h 403"/>
                <a:gd name="T10" fmla="*/ 84 w 1090"/>
                <a:gd name="T11" fmla="*/ 32 h 403"/>
                <a:gd name="T12" fmla="*/ 54 w 1090"/>
                <a:gd name="T13" fmla="*/ 10 h 403"/>
                <a:gd name="T14" fmla="*/ 10 w 1090"/>
                <a:gd name="T15" fmla="*/ 17 h 403"/>
                <a:gd name="T16" fmla="*/ 17 w 1090"/>
                <a:gd name="T17" fmla="*/ 60 h 403"/>
                <a:gd name="T18" fmla="*/ 46 w 1090"/>
                <a:gd name="T19" fmla="*/ 82 h 403"/>
                <a:gd name="T20" fmla="*/ 82 w 1090"/>
                <a:gd name="T21" fmla="*/ 107 h 403"/>
                <a:gd name="T22" fmla="*/ 14 w 1090"/>
                <a:gd name="T23" fmla="*/ 174 h 403"/>
                <a:gd name="T24" fmla="*/ 14 w 1090"/>
                <a:gd name="T25" fmla="*/ 218 h 403"/>
                <a:gd name="T26" fmla="*/ 37 w 1090"/>
                <a:gd name="T27" fmla="*/ 227 h 403"/>
                <a:gd name="T28" fmla="*/ 59 w 1090"/>
                <a:gd name="T29" fmla="*/ 218 h 403"/>
                <a:gd name="T30" fmla="*/ 137 w 1090"/>
                <a:gd name="T31" fmla="*/ 140 h 403"/>
                <a:gd name="T32" fmla="*/ 207 w 1090"/>
                <a:gd name="T33" fmla="*/ 175 h 403"/>
                <a:gd name="T34" fmla="*/ 149 w 1090"/>
                <a:gd name="T35" fmla="*/ 288 h 403"/>
                <a:gd name="T36" fmla="*/ 163 w 1090"/>
                <a:gd name="T37" fmla="*/ 329 h 403"/>
                <a:gd name="T38" fmla="*/ 177 w 1090"/>
                <a:gd name="T39" fmla="*/ 333 h 403"/>
                <a:gd name="T40" fmla="*/ 205 w 1090"/>
                <a:gd name="T41" fmla="*/ 316 h 403"/>
                <a:gd name="T42" fmla="*/ 266 w 1090"/>
                <a:gd name="T43" fmla="*/ 198 h 403"/>
                <a:gd name="T44" fmla="*/ 353 w 1090"/>
                <a:gd name="T45" fmla="*/ 224 h 403"/>
                <a:gd name="T46" fmla="*/ 343 w 1090"/>
                <a:gd name="T47" fmla="*/ 343 h 403"/>
                <a:gd name="T48" fmla="*/ 371 w 1090"/>
                <a:gd name="T49" fmla="*/ 376 h 403"/>
                <a:gd name="T50" fmla="*/ 374 w 1090"/>
                <a:gd name="T51" fmla="*/ 377 h 403"/>
                <a:gd name="T52" fmla="*/ 405 w 1090"/>
                <a:gd name="T53" fmla="*/ 348 h 403"/>
                <a:gd name="T54" fmla="*/ 415 w 1090"/>
                <a:gd name="T55" fmla="*/ 236 h 403"/>
                <a:gd name="T56" fmla="*/ 536 w 1090"/>
                <a:gd name="T57" fmla="*/ 246 h 403"/>
                <a:gd name="T58" fmla="*/ 557 w 1090"/>
                <a:gd name="T59" fmla="*/ 376 h 403"/>
                <a:gd name="T60" fmla="*/ 588 w 1090"/>
                <a:gd name="T61" fmla="*/ 403 h 403"/>
                <a:gd name="T62" fmla="*/ 593 w 1090"/>
                <a:gd name="T63" fmla="*/ 402 h 403"/>
                <a:gd name="T64" fmla="*/ 619 w 1090"/>
                <a:gd name="T65" fmla="*/ 367 h 403"/>
                <a:gd name="T66" fmla="*/ 599 w 1090"/>
                <a:gd name="T67" fmla="*/ 245 h 403"/>
                <a:gd name="T68" fmla="*/ 751 w 1090"/>
                <a:gd name="T69" fmla="*/ 221 h 403"/>
                <a:gd name="T70" fmla="*/ 805 w 1090"/>
                <a:gd name="T71" fmla="*/ 326 h 403"/>
                <a:gd name="T72" fmla="*/ 833 w 1090"/>
                <a:gd name="T73" fmla="*/ 343 h 403"/>
                <a:gd name="T74" fmla="*/ 848 w 1090"/>
                <a:gd name="T75" fmla="*/ 339 h 403"/>
                <a:gd name="T76" fmla="*/ 861 w 1090"/>
                <a:gd name="T77" fmla="*/ 298 h 403"/>
                <a:gd name="T78" fmla="*/ 813 w 1090"/>
                <a:gd name="T79" fmla="*/ 203 h 403"/>
                <a:gd name="T80" fmla="*/ 940 w 1090"/>
                <a:gd name="T81" fmla="*/ 148 h 403"/>
                <a:gd name="T82" fmla="*/ 1032 w 1090"/>
                <a:gd name="T83" fmla="*/ 243 h 403"/>
                <a:gd name="T84" fmla="*/ 1055 w 1090"/>
                <a:gd name="T85" fmla="*/ 253 h 403"/>
                <a:gd name="T86" fmla="*/ 1076 w 1090"/>
                <a:gd name="T87" fmla="*/ 244 h 403"/>
                <a:gd name="T88" fmla="*/ 1077 w 1090"/>
                <a:gd name="T89" fmla="*/ 201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90" h="403">
                  <a:moveTo>
                    <a:pt x="1077" y="201"/>
                  </a:moveTo>
                  <a:cubicBezTo>
                    <a:pt x="996" y="116"/>
                    <a:pt x="996" y="116"/>
                    <a:pt x="996" y="116"/>
                  </a:cubicBezTo>
                  <a:cubicBezTo>
                    <a:pt x="1023" y="98"/>
                    <a:pt x="1049" y="80"/>
                    <a:pt x="1074" y="59"/>
                  </a:cubicBezTo>
                  <a:cubicBezTo>
                    <a:pt x="1088" y="48"/>
                    <a:pt x="1090" y="29"/>
                    <a:pt x="1079" y="16"/>
                  </a:cubicBezTo>
                  <a:cubicBezTo>
                    <a:pt x="1068" y="2"/>
                    <a:pt x="1048" y="0"/>
                    <a:pt x="1035" y="11"/>
                  </a:cubicBezTo>
                  <a:cubicBezTo>
                    <a:pt x="760" y="234"/>
                    <a:pt x="369" y="243"/>
                    <a:pt x="84" y="32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40" y="0"/>
                    <a:pt x="20" y="3"/>
                    <a:pt x="10" y="17"/>
                  </a:cubicBezTo>
                  <a:cubicBezTo>
                    <a:pt x="0" y="30"/>
                    <a:pt x="3" y="50"/>
                    <a:pt x="17" y="60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58" y="91"/>
                    <a:pt x="70" y="99"/>
                    <a:pt x="82" y="107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2" y="186"/>
                    <a:pt x="2" y="206"/>
                    <a:pt x="14" y="218"/>
                  </a:cubicBezTo>
                  <a:cubicBezTo>
                    <a:pt x="21" y="224"/>
                    <a:pt x="29" y="227"/>
                    <a:pt x="37" y="227"/>
                  </a:cubicBezTo>
                  <a:cubicBezTo>
                    <a:pt x="45" y="227"/>
                    <a:pt x="53" y="224"/>
                    <a:pt x="59" y="218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60" y="153"/>
                    <a:pt x="184" y="165"/>
                    <a:pt x="207" y="175"/>
                  </a:cubicBezTo>
                  <a:cubicBezTo>
                    <a:pt x="149" y="288"/>
                    <a:pt x="149" y="288"/>
                    <a:pt x="149" y="288"/>
                  </a:cubicBezTo>
                  <a:cubicBezTo>
                    <a:pt x="141" y="303"/>
                    <a:pt x="147" y="322"/>
                    <a:pt x="163" y="329"/>
                  </a:cubicBezTo>
                  <a:cubicBezTo>
                    <a:pt x="167" y="332"/>
                    <a:pt x="172" y="333"/>
                    <a:pt x="177" y="333"/>
                  </a:cubicBezTo>
                  <a:cubicBezTo>
                    <a:pt x="188" y="333"/>
                    <a:pt x="199" y="327"/>
                    <a:pt x="205" y="316"/>
                  </a:cubicBezTo>
                  <a:cubicBezTo>
                    <a:pt x="266" y="198"/>
                    <a:pt x="266" y="198"/>
                    <a:pt x="266" y="198"/>
                  </a:cubicBezTo>
                  <a:cubicBezTo>
                    <a:pt x="294" y="209"/>
                    <a:pt x="323" y="217"/>
                    <a:pt x="353" y="224"/>
                  </a:cubicBezTo>
                  <a:cubicBezTo>
                    <a:pt x="343" y="343"/>
                    <a:pt x="343" y="343"/>
                    <a:pt x="343" y="343"/>
                  </a:cubicBezTo>
                  <a:cubicBezTo>
                    <a:pt x="341" y="360"/>
                    <a:pt x="354" y="375"/>
                    <a:pt x="371" y="376"/>
                  </a:cubicBezTo>
                  <a:cubicBezTo>
                    <a:pt x="372" y="377"/>
                    <a:pt x="373" y="377"/>
                    <a:pt x="374" y="377"/>
                  </a:cubicBezTo>
                  <a:cubicBezTo>
                    <a:pt x="390" y="377"/>
                    <a:pt x="404" y="364"/>
                    <a:pt x="405" y="348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55" y="243"/>
                    <a:pt x="495" y="246"/>
                    <a:pt x="536" y="246"/>
                  </a:cubicBezTo>
                  <a:cubicBezTo>
                    <a:pt x="557" y="376"/>
                    <a:pt x="557" y="376"/>
                    <a:pt x="557" y="376"/>
                  </a:cubicBezTo>
                  <a:cubicBezTo>
                    <a:pt x="559" y="392"/>
                    <a:pt x="573" y="403"/>
                    <a:pt x="588" y="403"/>
                  </a:cubicBezTo>
                  <a:cubicBezTo>
                    <a:pt x="589" y="403"/>
                    <a:pt x="591" y="402"/>
                    <a:pt x="593" y="402"/>
                  </a:cubicBezTo>
                  <a:cubicBezTo>
                    <a:pt x="610" y="399"/>
                    <a:pt x="621" y="384"/>
                    <a:pt x="619" y="367"/>
                  </a:cubicBezTo>
                  <a:cubicBezTo>
                    <a:pt x="599" y="245"/>
                    <a:pt x="599" y="245"/>
                    <a:pt x="599" y="245"/>
                  </a:cubicBezTo>
                  <a:cubicBezTo>
                    <a:pt x="650" y="241"/>
                    <a:pt x="701" y="233"/>
                    <a:pt x="751" y="221"/>
                  </a:cubicBezTo>
                  <a:cubicBezTo>
                    <a:pt x="805" y="326"/>
                    <a:pt x="805" y="326"/>
                    <a:pt x="805" y="326"/>
                  </a:cubicBezTo>
                  <a:cubicBezTo>
                    <a:pt x="811" y="337"/>
                    <a:pt x="822" y="343"/>
                    <a:pt x="833" y="343"/>
                  </a:cubicBezTo>
                  <a:cubicBezTo>
                    <a:pt x="838" y="343"/>
                    <a:pt x="843" y="342"/>
                    <a:pt x="848" y="339"/>
                  </a:cubicBezTo>
                  <a:cubicBezTo>
                    <a:pt x="863" y="332"/>
                    <a:pt x="869" y="313"/>
                    <a:pt x="861" y="298"/>
                  </a:cubicBezTo>
                  <a:cubicBezTo>
                    <a:pt x="813" y="203"/>
                    <a:pt x="813" y="203"/>
                    <a:pt x="813" y="203"/>
                  </a:cubicBezTo>
                  <a:cubicBezTo>
                    <a:pt x="856" y="188"/>
                    <a:pt x="899" y="170"/>
                    <a:pt x="940" y="148"/>
                  </a:cubicBezTo>
                  <a:cubicBezTo>
                    <a:pt x="1032" y="243"/>
                    <a:pt x="1032" y="243"/>
                    <a:pt x="1032" y="243"/>
                  </a:cubicBezTo>
                  <a:cubicBezTo>
                    <a:pt x="1038" y="250"/>
                    <a:pt x="1046" y="253"/>
                    <a:pt x="1055" y="253"/>
                  </a:cubicBezTo>
                  <a:cubicBezTo>
                    <a:pt x="1062" y="253"/>
                    <a:pt x="1070" y="250"/>
                    <a:pt x="1076" y="244"/>
                  </a:cubicBezTo>
                  <a:cubicBezTo>
                    <a:pt x="1089" y="233"/>
                    <a:pt x="1089" y="213"/>
                    <a:pt x="1077" y="201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21" y="3161459"/>
            <a:ext cx="272235" cy="267541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3993266" y="391600"/>
            <a:ext cx="5902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二</a:t>
            </a:r>
            <a:r>
              <a:rPr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.</a:t>
            </a:r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事务以及锁介绍</a:t>
            </a:r>
          </a:p>
        </p:txBody>
      </p:sp>
      <p:sp>
        <p:nvSpPr>
          <p:cNvPr id="24" name="矩形 23"/>
          <p:cNvSpPr/>
          <p:nvPr/>
        </p:nvSpPr>
        <p:spPr>
          <a:xfrm>
            <a:off x="3989896" y="1949456"/>
            <a:ext cx="61006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事务：一组数据库操作，要么全部成功，要么全部失败。</a:t>
            </a:r>
            <a:endParaRPr lang="en-US" altLang="zh-CN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340" y="4783370"/>
            <a:ext cx="741669" cy="41156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230B4BC-5475-4B41-A608-9FA7625C4323}"/>
              </a:ext>
            </a:extLst>
          </p:cNvPr>
          <p:cNvSpPr txBox="1"/>
          <p:nvPr/>
        </p:nvSpPr>
        <p:spPr>
          <a:xfrm>
            <a:off x="3993266" y="2554088"/>
            <a:ext cx="5505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ACID</a:t>
            </a:r>
            <a:r>
              <a:rPr lang="zh-CN" altLang="en-US" dirty="0"/>
              <a:t>：原子性、一致性、隔离性、持久性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C47D51B-D015-47D1-B6C6-0D27A37916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358" y="3587237"/>
            <a:ext cx="6830378" cy="1933845"/>
          </a:xfrm>
          <a:prstGeom prst="rect">
            <a:avLst/>
          </a:prstGeom>
        </p:spPr>
      </p:pic>
      <p:sp>
        <p:nvSpPr>
          <p:cNvPr id="15" name="椭圆 14">
            <a:extLst>
              <a:ext uri="{FF2B5EF4-FFF2-40B4-BE49-F238E27FC236}">
                <a16:creationId xmlns:a16="http://schemas.microsoft.com/office/drawing/2014/main" id="{F06421BF-9A6F-4065-B87D-E5CE971B6720}"/>
              </a:ext>
            </a:extLst>
          </p:cNvPr>
          <p:cNvSpPr/>
          <p:nvPr/>
        </p:nvSpPr>
        <p:spPr>
          <a:xfrm>
            <a:off x="4080358" y="3270275"/>
            <a:ext cx="250666" cy="264592"/>
          </a:xfrm>
          <a:prstGeom prst="ellipse">
            <a:avLst/>
          </a:prstGeom>
          <a:solidFill>
            <a:srgbClr val="F5C720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564D5EF-C9AE-44B0-B83F-CC5E2AF5C6F7}"/>
              </a:ext>
            </a:extLst>
          </p:cNvPr>
          <p:cNvSpPr txBox="1"/>
          <p:nvPr/>
        </p:nvSpPr>
        <p:spPr>
          <a:xfrm>
            <a:off x="4385975" y="3217905"/>
            <a:ext cx="2741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事务隔离级别</a:t>
            </a:r>
          </a:p>
        </p:txBody>
      </p:sp>
    </p:spTree>
    <p:extLst>
      <p:ext uri="{BB962C8B-B14F-4D97-AF65-F5344CB8AC3E}">
        <p14:creationId xmlns:p14="http://schemas.microsoft.com/office/powerpoint/2010/main" val="3950936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/>
          <p:cNvGrpSpPr/>
          <p:nvPr/>
        </p:nvGrpSpPr>
        <p:grpSpPr>
          <a:xfrm>
            <a:off x="329365" y="192206"/>
            <a:ext cx="663427" cy="614471"/>
            <a:chOff x="2192889" y="2993141"/>
            <a:chExt cx="1638330" cy="1517433"/>
          </a:xfrm>
        </p:grpSpPr>
        <p:sp>
          <p:nvSpPr>
            <p:cNvPr id="82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7" name="文本框 86"/>
          <p:cNvSpPr txBox="1"/>
          <p:nvPr/>
        </p:nvSpPr>
        <p:spPr>
          <a:xfrm>
            <a:off x="1043760" y="205691"/>
            <a:ext cx="269817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事务以及锁介绍</a:t>
            </a: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702A023C-2477-4EA2-B701-10352F7DA05E}"/>
              </a:ext>
            </a:extLst>
          </p:cNvPr>
          <p:cNvSpPr/>
          <p:nvPr/>
        </p:nvSpPr>
        <p:spPr>
          <a:xfrm>
            <a:off x="992792" y="2260275"/>
            <a:ext cx="250666" cy="264592"/>
          </a:xfrm>
          <a:prstGeom prst="ellipse">
            <a:avLst/>
          </a:prstGeom>
          <a:solidFill>
            <a:srgbClr val="F5C720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8519E6C8-E788-41F1-963D-5E9B6D77748A}"/>
              </a:ext>
            </a:extLst>
          </p:cNvPr>
          <p:cNvSpPr txBox="1"/>
          <p:nvPr/>
        </p:nvSpPr>
        <p:spPr>
          <a:xfrm>
            <a:off x="1393794" y="2133588"/>
            <a:ext cx="8892797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/>
              <a:t>事务两阶段加锁协议（</a:t>
            </a:r>
            <a:r>
              <a:rPr lang="en-US" altLang="zh-CN" dirty="0"/>
              <a:t>2PL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D4FACD8-2994-41F2-92F0-18E0C7A53BDC}"/>
              </a:ext>
            </a:extLst>
          </p:cNvPr>
          <p:cNvSpPr txBox="1"/>
          <p:nvPr/>
        </p:nvSpPr>
        <p:spPr>
          <a:xfrm>
            <a:off x="1393794" y="1890943"/>
            <a:ext cx="6027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454F57A-B9B5-453B-B25F-7294A43863E7}"/>
              </a:ext>
            </a:extLst>
          </p:cNvPr>
          <p:cNvSpPr txBox="1"/>
          <p:nvPr/>
        </p:nvSpPr>
        <p:spPr>
          <a:xfrm>
            <a:off x="1293199" y="2612025"/>
            <a:ext cx="6721724" cy="144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/>
              <a:t>在一个事务里面，分为加锁</a:t>
            </a:r>
            <a:r>
              <a:rPr lang="en-US" altLang="zh-CN" dirty="0"/>
              <a:t>(lock)</a:t>
            </a:r>
            <a:r>
              <a:rPr lang="zh-CN" altLang="en-US" dirty="0"/>
              <a:t>阶段和解锁</a:t>
            </a:r>
            <a:r>
              <a:rPr lang="en-US" altLang="zh-CN" dirty="0"/>
              <a:t>(unlock)</a:t>
            </a:r>
            <a:r>
              <a:rPr lang="zh-CN" altLang="en-US" dirty="0"/>
              <a:t>阶段。</a:t>
            </a:r>
            <a:endParaRPr lang="en-US" altLang="zh-CN" dirty="0"/>
          </a:p>
          <a:p>
            <a:pPr>
              <a:lnSpc>
                <a:spcPct val="125000"/>
              </a:lnSpc>
            </a:pPr>
            <a:r>
              <a:rPr lang="zh-CN" altLang="en-US" dirty="0"/>
              <a:t>加锁阶段是指事务开启时，对数据进行</a:t>
            </a:r>
            <a:r>
              <a:rPr lang="en-US" altLang="zh-CN" dirty="0"/>
              <a:t>update</a:t>
            </a:r>
            <a:r>
              <a:rPr lang="zh-CN" altLang="en-US" dirty="0"/>
              <a:t>、</a:t>
            </a:r>
            <a:r>
              <a:rPr lang="en-US" altLang="zh-CN" dirty="0"/>
              <a:t>insert</a:t>
            </a:r>
            <a:r>
              <a:rPr lang="zh-CN" altLang="en-US" dirty="0"/>
              <a:t>、</a:t>
            </a:r>
            <a:r>
              <a:rPr lang="en-US" altLang="zh-CN" dirty="0"/>
              <a:t>delete</a:t>
            </a:r>
            <a:r>
              <a:rPr lang="zh-CN" altLang="en-US" dirty="0"/>
              <a:t>等对数据加锁，但是执行完该语句后，不释放锁，直到事务提交后再统一释放锁。</a:t>
            </a: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CF31C724-39CC-40F8-8354-042D10C6EFEB}"/>
              </a:ext>
            </a:extLst>
          </p:cNvPr>
          <p:cNvSpPr/>
          <p:nvPr/>
        </p:nvSpPr>
        <p:spPr>
          <a:xfrm>
            <a:off x="567260" y="1177945"/>
            <a:ext cx="695081" cy="733696"/>
          </a:xfrm>
          <a:prstGeom prst="ellipse">
            <a:avLst/>
          </a:prstGeom>
          <a:solidFill>
            <a:srgbClr val="EB6464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C5024530-CDF1-42C7-8BE7-311CCC915D53}"/>
              </a:ext>
            </a:extLst>
          </p:cNvPr>
          <p:cNvSpPr txBox="1"/>
          <p:nvPr/>
        </p:nvSpPr>
        <p:spPr>
          <a:xfrm>
            <a:off x="1293199" y="1376894"/>
            <a:ext cx="8892797" cy="408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/>
              <a:t>可重复读级别下（</a:t>
            </a:r>
            <a:r>
              <a:rPr lang="en-US" altLang="zh-CN" dirty="0"/>
              <a:t>RR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FA82345-5493-4CE3-923D-7BF463EA14A6}"/>
              </a:ext>
            </a:extLst>
          </p:cNvPr>
          <p:cNvSpPr txBox="1"/>
          <p:nvPr/>
        </p:nvSpPr>
        <p:spPr>
          <a:xfrm>
            <a:off x="1293199" y="4311479"/>
            <a:ext cx="7130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注</a:t>
            </a:r>
            <a:r>
              <a:rPr lang="zh-CN" altLang="en-US" dirty="0"/>
              <a:t>：单条</a:t>
            </a:r>
            <a:r>
              <a:rPr lang="en-US" altLang="zh-CN" dirty="0"/>
              <a:t>sql</a:t>
            </a:r>
            <a:r>
              <a:rPr lang="zh-CN" altLang="en-US" dirty="0"/>
              <a:t>语句也是一个事务，只是隐试执行了</a:t>
            </a:r>
            <a:r>
              <a:rPr lang="en-US" altLang="zh-CN" dirty="0"/>
              <a:t>begin</a:t>
            </a:r>
            <a:r>
              <a:rPr lang="zh-CN" altLang="en-US" dirty="0"/>
              <a:t>和</a:t>
            </a:r>
            <a:r>
              <a:rPr lang="en-US" altLang="zh-CN" dirty="0"/>
              <a:t>commit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515988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/>
          <p:cNvGrpSpPr/>
          <p:nvPr/>
        </p:nvGrpSpPr>
        <p:grpSpPr>
          <a:xfrm>
            <a:off x="329365" y="192206"/>
            <a:ext cx="663427" cy="614471"/>
            <a:chOff x="2192889" y="2993141"/>
            <a:chExt cx="1638330" cy="1517433"/>
          </a:xfrm>
        </p:grpSpPr>
        <p:sp>
          <p:nvSpPr>
            <p:cNvPr id="82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7" name="文本框 86"/>
          <p:cNvSpPr txBox="1"/>
          <p:nvPr/>
        </p:nvSpPr>
        <p:spPr>
          <a:xfrm>
            <a:off x="1043760" y="205691"/>
            <a:ext cx="269817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事务以及锁介绍</a:t>
            </a: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702A023C-2477-4EA2-B701-10352F7DA05E}"/>
              </a:ext>
            </a:extLst>
          </p:cNvPr>
          <p:cNvSpPr/>
          <p:nvPr/>
        </p:nvSpPr>
        <p:spPr>
          <a:xfrm>
            <a:off x="992792" y="2260275"/>
            <a:ext cx="250666" cy="264592"/>
          </a:xfrm>
          <a:prstGeom prst="ellipse">
            <a:avLst/>
          </a:prstGeom>
          <a:solidFill>
            <a:srgbClr val="F5C720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8519E6C8-E788-41F1-963D-5E9B6D77748A}"/>
              </a:ext>
            </a:extLst>
          </p:cNvPr>
          <p:cNvSpPr txBox="1"/>
          <p:nvPr/>
        </p:nvSpPr>
        <p:spPr>
          <a:xfrm>
            <a:off x="1403031" y="2199091"/>
            <a:ext cx="8892797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/>
              <a:t>锁分类</a:t>
            </a:r>
            <a:endParaRPr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454F57A-B9B5-453B-B25F-7294A43863E7}"/>
              </a:ext>
            </a:extLst>
          </p:cNvPr>
          <p:cNvSpPr txBox="1"/>
          <p:nvPr/>
        </p:nvSpPr>
        <p:spPr>
          <a:xfrm>
            <a:off x="1293199" y="2612025"/>
            <a:ext cx="6721724" cy="21441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dirty="0"/>
              <a:t>1</a:t>
            </a:r>
            <a:r>
              <a:rPr lang="zh-CN" altLang="en-US" dirty="0"/>
              <a:t>、写锁（加在数据行上）</a:t>
            </a:r>
            <a:endParaRPr lang="en-US" altLang="zh-CN" dirty="0"/>
          </a:p>
          <a:p>
            <a:pPr>
              <a:lnSpc>
                <a:spcPct val="125000"/>
              </a:lnSpc>
            </a:pPr>
            <a:r>
              <a:rPr lang="en-US" altLang="zh-CN" dirty="0"/>
              <a:t>    a . Select from ….. for update</a:t>
            </a:r>
          </a:p>
          <a:p>
            <a:pPr>
              <a:lnSpc>
                <a:spcPct val="125000"/>
              </a:lnSpc>
            </a:pPr>
            <a:r>
              <a:rPr lang="en-US" altLang="zh-CN" dirty="0"/>
              <a:t>    b . Insert into</a:t>
            </a:r>
          </a:p>
          <a:p>
            <a:pPr>
              <a:lnSpc>
                <a:spcPct val="125000"/>
              </a:lnSpc>
            </a:pPr>
            <a:r>
              <a:rPr lang="en-US" altLang="zh-CN" dirty="0"/>
              <a:t>    c . Update set</a:t>
            </a:r>
          </a:p>
          <a:p>
            <a:pPr>
              <a:lnSpc>
                <a:spcPct val="125000"/>
              </a:lnSpc>
            </a:pPr>
            <a:r>
              <a:rPr lang="en-US" altLang="zh-CN" dirty="0"/>
              <a:t>    d . Delete from</a:t>
            </a:r>
          </a:p>
          <a:p>
            <a:pPr>
              <a:lnSpc>
                <a:spcPct val="125000"/>
              </a:lnSpc>
            </a:pPr>
            <a:r>
              <a:rPr lang="zh-CN" altLang="en-US" dirty="0"/>
              <a:t>相互之间排斥，与其他锁不排斥</a:t>
            </a: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CF31C724-39CC-40F8-8354-042D10C6EFEB}"/>
              </a:ext>
            </a:extLst>
          </p:cNvPr>
          <p:cNvSpPr/>
          <p:nvPr/>
        </p:nvSpPr>
        <p:spPr>
          <a:xfrm>
            <a:off x="567260" y="1177945"/>
            <a:ext cx="695081" cy="733696"/>
          </a:xfrm>
          <a:prstGeom prst="ellipse">
            <a:avLst/>
          </a:prstGeom>
          <a:solidFill>
            <a:srgbClr val="EB6464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C5024530-CDF1-42C7-8BE7-311CCC915D53}"/>
              </a:ext>
            </a:extLst>
          </p:cNvPr>
          <p:cNvSpPr txBox="1"/>
          <p:nvPr/>
        </p:nvSpPr>
        <p:spPr>
          <a:xfrm>
            <a:off x="1293199" y="1376894"/>
            <a:ext cx="8892797" cy="408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/>
              <a:t>可重复读级别下（</a:t>
            </a:r>
            <a:r>
              <a:rPr lang="en-US" altLang="zh-CN" dirty="0"/>
              <a:t>RR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A2D5036-9415-4C7D-A2B4-31844F4A428E}"/>
              </a:ext>
            </a:extLst>
          </p:cNvPr>
          <p:cNvSpPr txBox="1"/>
          <p:nvPr/>
        </p:nvSpPr>
        <p:spPr>
          <a:xfrm>
            <a:off x="1262341" y="4928390"/>
            <a:ext cx="6721724" cy="1105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dirty="0"/>
              <a:t>2</a:t>
            </a:r>
            <a:r>
              <a:rPr lang="zh-CN" altLang="en-US" dirty="0"/>
              <a:t>、读锁（加在数据行上）</a:t>
            </a:r>
            <a:endParaRPr lang="en-US" altLang="zh-CN" dirty="0"/>
          </a:p>
          <a:p>
            <a:pPr>
              <a:lnSpc>
                <a:spcPct val="125000"/>
              </a:lnSpc>
            </a:pPr>
            <a:r>
              <a:rPr lang="en-US" altLang="zh-CN" dirty="0"/>
              <a:t>    Select</a:t>
            </a:r>
            <a:r>
              <a:rPr lang="zh-CN" altLang="en-US" dirty="0"/>
              <a:t> </a:t>
            </a:r>
            <a:r>
              <a:rPr lang="en-US" altLang="zh-CN" dirty="0"/>
              <a:t>from ….. lock in share mode</a:t>
            </a:r>
          </a:p>
          <a:p>
            <a:pPr>
              <a:lnSpc>
                <a:spcPct val="125000"/>
              </a:lnSpc>
            </a:pPr>
            <a:r>
              <a:rPr lang="zh-CN" altLang="en-US" dirty="0"/>
              <a:t>相互之间不排斥，与其他锁排斥</a:t>
            </a:r>
          </a:p>
        </p:txBody>
      </p:sp>
    </p:spTree>
    <p:extLst>
      <p:ext uri="{BB962C8B-B14F-4D97-AF65-F5344CB8AC3E}">
        <p14:creationId xmlns:p14="http://schemas.microsoft.com/office/powerpoint/2010/main" val="509822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/>
          <p:cNvGrpSpPr/>
          <p:nvPr/>
        </p:nvGrpSpPr>
        <p:grpSpPr>
          <a:xfrm>
            <a:off x="329365" y="192206"/>
            <a:ext cx="663427" cy="614471"/>
            <a:chOff x="2192889" y="2993141"/>
            <a:chExt cx="1638330" cy="1517433"/>
          </a:xfrm>
        </p:grpSpPr>
        <p:sp>
          <p:nvSpPr>
            <p:cNvPr id="82" name="Freeform 10"/>
            <p:cNvSpPr>
              <a:spLocks/>
            </p:cNvSpPr>
            <p:nvPr/>
          </p:nvSpPr>
          <p:spPr bwMode="auto">
            <a:xfrm flipH="1">
              <a:off x="2232606" y="3661918"/>
              <a:ext cx="1095530" cy="816370"/>
            </a:xfrm>
            <a:custGeom>
              <a:avLst/>
              <a:gdLst>
                <a:gd name="T0" fmla="*/ 662 w 662"/>
                <a:gd name="T1" fmla="*/ 0 h 531"/>
                <a:gd name="T2" fmla="*/ 533 w 662"/>
                <a:gd name="T3" fmla="*/ 420 h 531"/>
                <a:gd name="T4" fmla="*/ 0 w 662"/>
                <a:gd name="T5" fmla="*/ 531 h 531"/>
                <a:gd name="T6" fmla="*/ 130 w 662"/>
                <a:gd name="T7" fmla="*/ 111 h 531"/>
                <a:gd name="T8" fmla="*/ 662 w 662"/>
                <a:gd name="T9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2" h="531">
                  <a:moveTo>
                    <a:pt x="662" y="0"/>
                  </a:moveTo>
                  <a:lnTo>
                    <a:pt x="533" y="420"/>
                  </a:lnTo>
                  <a:lnTo>
                    <a:pt x="0" y="531"/>
                  </a:lnTo>
                  <a:lnTo>
                    <a:pt x="130" y="111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5C7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11"/>
            <p:cNvSpPr>
              <a:spLocks/>
            </p:cNvSpPr>
            <p:nvPr/>
          </p:nvSpPr>
          <p:spPr bwMode="auto">
            <a:xfrm flipH="1">
              <a:off x="3113002" y="3197618"/>
              <a:ext cx="680155" cy="1280670"/>
            </a:xfrm>
            <a:custGeom>
              <a:avLst/>
              <a:gdLst>
                <a:gd name="T0" fmla="*/ 129 w 411"/>
                <a:gd name="T1" fmla="*/ 0 h 833"/>
                <a:gd name="T2" fmla="*/ 411 w 411"/>
                <a:gd name="T3" fmla="*/ 413 h 833"/>
                <a:gd name="T4" fmla="*/ 281 w 411"/>
                <a:gd name="T5" fmla="*/ 833 h 833"/>
                <a:gd name="T6" fmla="*/ 0 w 411"/>
                <a:gd name="T7" fmla="*/ 420 h 833"/>
                <a:gd name="T8" fmla="*/ 129 w 411"/>
                <a:gd name="T9" fmla="*/ 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833">
                  <a:moveTo>
                    <a:pt x="129" y="0"/>
                  </a:moveTo>
                  <a:lnTo>
                    <a:pt x="411" y="413"/>
                  </a:lnTo>
                  <a:lnTo>
                    <a:pt x="281" y="833"/>
                  </a:lnTo>
                  <a:lnTo>
                    <a:pt x="0" y="42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B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12"/>
            <p:cNvSpPr>
              <a:spLocks/>
            </p:cNvSpPr>
            <p:nvPr/>
          </p:nvSpPr>
          <p:spPr bwMode="auto">
            <a:xfrm flipH="1">
              <a:off x="2192889" y="3625020"/>
              <a:ext cx="1174964" cy="885554"/>
            </a:xfrm>
            <a:custGeom>
              <a:avLst/>
              <a:gdLst>
                <a:gd name="T0" fmla="*/ 50 w 1517"/>
                <a:gd name="T1" fmla="*/ 1230 h 1230"/>
                <a:gd name="T2" fmla="*/ 5 w 1517"/>
                <a:gd name="T3" fmla="*/ 1194 h 1230"/>
                <a:gd name="T4" fmla="*/ 41 w 1517"/>
                <a:gd name="T5" fmla="*/ 1140 h 1230"/>
                <a:gd name="T6" fmla="*/ 1153 w 1517"/>
                <a:gd name="T7" fmla="*/ 910 h 1230"/>
                <a:gd name="T8" fmla="*/ 1422 w 1517"/>
                <a:gd name="T9" fmla="*/ 38 h 1230"/>
                <a:gd name="T10" fmla="*/ 1479 w 1517"/>
                <a:gd name="T11" fmla="*/ 8 h 1230"/>
                <a:gd name="T12" fmla="*/ 1510 w 1517"/>
                <a:gd name="T13" fmla="*/ 64 h 1230"/>
                <a:gd name="T14" fmla="*/ 1233 w 1517"/>
                <a:gd name="T15" fmla="*/ 961 h 1230"/>
                <a:gd name="T16" fmla="*/ 1198 w 1517"/>
                <a:gd name="T17" fmla="*/ 993 h 1230"/>
                <a:gd name="T18" fmla="*/ 60 w 1517"/>
                <a:gd name="T19" fmla="*/ 1229 h 1230"/>
                <a:gd name="T20" fmla="*/ 50 w 1517"/>
                <a:gd name="T21" fmla="*/ 1230 h 1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7" h="1230">
                  <a:moveTo>
                    <a:pt x="50" y="1230"/>
                  </a:moveTo>
                  <a:cubicBezTo>
                    <a:pt x="29" y="1230"/>
                    <a:pt x="10" y="1215"/>
                    <a:pt x="5" y="1194"/>
                  </a:cubicBezTo>
                  <a:cubicBezTo>
                    <a:pt x="0" y="1169"/>
                    <a:pt x="16" y="1145"/>
                    <a:pt x="41" y="1140"/>
                  </a:cubicBezTo>
                  <a:cubicBezTo>
                    <a:pt x="1153" y="910"/>
                    <a:pt x="1153" y="910"/>
                    <a:pt x="1153" y="910"/>
                  </a:cubicBezTo>
                  <a:cubicBezTo>
                    <a:pt x="1422" y="38"/>
                    <a:pt x="1422" y="38"/>
                    <a:pt x="1422" y="38"/>
                  </a:cubicBezTo>
                  <a:cubicBezTo>
                    <a:pt x="1429" y="14"/>
                    <a:pt x="1455" y="0"/>
                    <a:pt x="1479" y="8"/>
                  </a:cubicBezTo>
                  <a:cubicBezTo>
                    <a:pt x="1503" y="15"/>
                    <a:pt x="1517" y="40"/>
                    <a:pt x="1510" y="64"/>
                  </a:cubicBezTo>
                  <a:cubicBezTo>
                    <a:pt x="1233" y="961"/>
                    <a:pt x="1233" y="961"/>
                    <a:pt x="1233" y="961"/>
                  </a:cubicBezTo>
                  <a:cubicBezTo>
                    <a:pt x="1228" y="977"/>
                    <a:pt x="1215" y="989"/>
                    <a:pt x="1198" y="993"/>
                  </a:cubicBezTo>
                  <a:cubicBezTo>
                    <a:pt x="60" y="1229"/>
                    <a:pt x="60" y="1229"/>
                    <a:pt x="60" y="1229"/>
                  </a:cubicBezTo>
                  <a:cubicBezTo>
                    <a:pt x="57" y="1229"/>
                    <a:pt x="53" y="1230"/>
                    <a:pt x="50" y="123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13"/>
            <p:cNvSpPr>
              <a:spLocks/>
            </p:cNvSpPr>
            <p:nvPr/>
          </p:nvSpPr>
          <p:spPr bwMode="auto">
            <a:xfrm flipH="1">
              <a:off x="3073285" y="3160720"/>
              <a:ext cx="757934" cy="1349854"/>
            </a:xfrm>
            <a:custGeom>
              <a:avLst/>
              <a:gdLst>
                <a:gd name="T0" fmla="*/ 648 w 977"/>
                <a:gd name="T1" fmla="*/ 1875 h 1875"/>
                <a:gd name="T2" fmla="*/ 610 w 977"/>
                <a:gd name="T3" fmla="*/ 1855 h 1875"/>
                <a:gd name="T4" fmla="*/ 10 w 977"/>
                <a:gd name="T5" fmla="*/ 973 h 1875"/>
                <a:gd name="T6" fmla="*/ 4 w 977"/>
                <a:gd name="T7" fmla="*/ 935 h 1875"/>
                <a:gd name="T8" fmla="*/ 281 w 977"/>
                <a:gd name="T9" fmla="*/ 37 h 1875"/>
                <a:gd name="T10" fmla="*/ 338 w 977"/>
                <a:gd name="T11" fmla="*/ 7 h 1875"/>
                <a:gd name="T12" fmla="*/ 369 w 977"/>
                <a:gd name="T13" fmla="*/ 63 h 1875"/>
                <a:gd name="T14" fmla="*/ 98 w 977"/>
                <a:gd name="T15" fmla="*/ 941 h 1875"/>
                <a:gd name="T16" fmla="*/ 633 w 977"/>
                <a:gd name="T17" fmla="*/ 1725 h 1875"/>
                <a:gd name="T18" fmla="*/ 882 w 977"/>
                <a:gd name="T19" fmla="*/ 919 h 1875"/>
                <a:gd name="T20" fmla="*/ 939 w 977"/>
                <a:gd name="T21" fmla="*/ 888 h 1875"/>
                <a:gd name="T22" fmla="*/ 970 w 977"/>
                <a:gd name="T23" fmla="*/ 945 h 1875"/>
                <a:gd name="T24" fmla="*/ 692 w 977"/>
                <a:gd name="T25" fmla="*/ 1843 h 1875"/>
                <a:gd name="T26" fmla="*/ 655 w 977"/>
                <a:gd name="T27" fmla="*/ 1874 h 1875"/>
                <a:gd name="T28" fmla="*/ 648 w 977"/>
                <a:gd name="T29" fmla="*/ 1875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7" h="1875">
                  <a:moveTo>
                    <a:pt x="648" y="1875"/>
                  </a:moveTo>
                  <a:cubicBezTo>
                    <a:pt x="633" y="1875"/>
                    <a:pt x="619" y="1867"/>
                    <a:pt x="610" y="1855"/>
                  </a:cubicBezTo>
                  <a:cubicBezTo>
                    <a:pt x="10" y="973"/>
                    <a:pt x="10" y="973"/>
                    <a:pt x="10" y="973"/>
                  </a:cubicBezTo>
                  <a:cubicBezTo>
                    <a:pt x="2" y="962"/>
                    <a:pt x="0" y="948"/>
                    <a:pt x="4" y="935"/>
                  </a:cubicBezTo>
                  <a:cubicBezTo>
                    <a:pt x="281" y="37"/>
                    <a:pt x="281" y="37"/>
                    <a:pt x="281" y="37"/>
                  </a:cubicBezTo>
                  <a:cubicBezTo>
                    <a:pt x="288" y="13"/>
                    <a:pt x="314" y="0"/>
                    <a:pt x="338" y="7"/>
                  </a:cubicBezTo>
                  <a:cubicBezTo>
                    <a:pt x="362" y="14"/>
                    <a:pt x="376" y="39"/>
                    <a:pt x="369" y="63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633" y="1725"/>
                    <a:pt x="633" y="1725"/>
                    <a:pt x="633" y="1725"/>
                  </a:cubicBezTo>
                  <a:cubicBezTo>
                    <a:pt x="882" y="919"/>
                    <a:pt x="882" y="919"/>
                    <a:pt x="882" y="919"/>
                  </a:cubicBezTo>
                  <a:cubicBezTo>
                    <a:pt x="889" y="895"/>
                    <a:pt x="915" y="881"/>
                    <a:pt x="939" y="888"/>
                  </a:cubicBezTo>
                  <a:cubicBezTo>
                    <a:pt x="963" y="896"/>
                    <a:pt x="977" y="921"/>
                    <a:pt x="970" y="945"/>
                  </a:cubicBezTo>
                  <a:cubicBezTo>
                    <a:pt x="692" y="1843"/>
                    <a:pt x="692" y="1843"/>
                    <a:pt x="692" y="1843"/>
                  </a:cubicBezTo>
                  <a:cubicBezTo>
                    <a:pt x="687" y="1859"/>
                    <a:pt x="673" y="1872"/>
                    <a:pt x="655" y="1874"/>
                  </a:cubicBezTo>
                  <a:cubicBezTo>
                    <a:pt x="653" y="1875"/>
                    <a:pt x="651" y="1875"/>
                    <a:pt x="648" y="1875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14"/>
            <p:cNvSpPr>
              <a:spLocks noEditPoints="1"/>
            </p:cNvSpPr>
            <p:nvPr/>
          </p:nvSpPr>
          <p:spPr bwMode="auto">
            <a:xfrm flipH="1">
              <a:off x="2194544" y="2993141"/>
              <a:ext cx="1421541" cy="871717"/>
            </a:xfrm>
            <a:custGeom>
              <a:avLst/>
              <a:gdLst>
                <a:gd name="T0" fmla="*/ 650 w 1836"/>
                <a:gd name="T1" fmla="*/ 1211 h 1211"/>
                <a:gd name="T2" fmla="*/ 611 w 1836"/>
                <a:gd name="T3" fmla="*/ 1191 h 1211"/>
                <a:gd name="T4" fmla="*/ 10 w 1836"/>
                <a:gd name="T5" fmla="*/ 309 h 1211"/>
                <a:gd name="T6" fmla="*/ 6 w 1836"/>
                <a:gd name="T7" fmla="*/ 267 h 1211"/>
                <a:gd name="T8" fmla="*/ 39 w 1836"/>
                <a:gd name="T9" fmla="*/ 240 h 1211"/>
                <a:gd name="T10" fmla="*/ 1178 w 1836"/>
                <a:gd name="T11" fmla="*/ 4 h 1211"/>
                <a:gd name="T12" fmla="*/ 1225 w 1836"/>
                <a:gd name="T13" fmla="*/ 23 h 1211"/>
                <a:gd name="T14" fmla="*/ 1826 w 1836"/>
                <a:gd name="T15" fmla="*/ 905 h 1211"/>
                <a:gd name="T16" fmla="*/ 1830 w 1836"/>
                <a:gd name="T17" fmla="*/ 947 h 1211"/>
                <a:gd name="T18" fmla="*/ 1797 w 1836"/>
                <a:gd name="T19" fmla="*/ 974 h 1211"/>
                <a:gd name="T20" fmla="*/ 659 w 1836"/>
                <a:gd name="T21" fmla="*/ 1210 h 1211"/>
                <a:gd name="T22" fmla="*/ 650 w 1836"/>
                <a:gd name="T23" fmla="*/ 1211 h 1211"/>
                <a:gd name="T24" fmla="*/ 125 w 1836"/>
                <a:gd name="T25" fmla="*/ 315 h 1211"/>
                <a:gd name="T26" fmla="*/ 671 w 1836"/>
                <a:gd name="T27" fmla="*/ 1115 h 1211"/>
                <a:gd name="T28" fmla="*/ 1711 w 1836"/>
                <a:gd name="T29" fmla="*/ 899 h 1211"/>
                <a:gd name="T30" fmla="*/ 1166 w 1836"/>
                <a:gd name="T31" fmla="*/ 99 h 1211"/>
                <a:gd name="T32" fmla="*/ 125 w 1836"/>
                <a:gd name="T33" fmla="*/ 315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36" h="1211">
                  <a:moveTo>
                    <a:pt x="650" y="1211"/>
                  </a:moveTo>
                  <a:cubicBezTo>
                    <a:pt x="634" y="1211"/>
                    <a:pt x="620" y="1204"/>
                    <a:pt x="611" y="1191"/>
                  </a:cubicBezTo>
                  <a:cubicBezTo>
                    <a:pt x="10" y="309"/>
                    <a:pt x="10" y="309"/>
                    <a:pt x="10" y="309"/>
                  </a:cubicBezTo>
                  <a:cubicBezTo>
                    <a:pt x="2" y="297"/>
                    <a:pt x="0" y="281"/>
                    <a:pt x="6" y="267"/>
                  </a:cubicBezTo>
                  <a:cubicBezTo>
                    <a:pt x="12" y="253"/>
                    <a:pt x="24" y="243"/>
                    <a:pt x="39" y="240"/>
                  </a:cubicBezTo>
                  <a:cubicBezTo>
                    <a:pt x="1178" y="4"/>
                    <a:pt x="1178" y="4"/>
                    <a:pt x="1178" y="4"/>
                  </a:cubicBezTo>
                  <a:cubicBezTo>
                    <a:pt x="1196" y="0"/>
                    <a:pt x="1215" y="7"/>
                    <a:pt x="1225" y="23"/>
                  </a:cubicBezTo>
                  <a:cubicBezTo>
                    <a:pt x="1826" y="905"/>
                    <a:pt x="1826" y="905"/>
                    <a:pt x="1826" y="905"/>
                  </a:cubicBezTo>
                  <a:cubicBezTo>
                    <a:pt x="1834" y="917"/>
                    <a:pt x="1836" y="933"/>
                    <a:pt x="1830" y="947"/>
                  </a:cubicBezTo>
                  <a:cubicBezTo>
                    <a:pt x="1825" y="961"/>
                    <a:pt x="1812" y="971"/>
                    <a:pt x="1797" y="974"/>
                  </a:cubicBezTo>
                  <a:cubicBezTo>
                    <a:pt x="659" y="1210"/>
                    <a:pt x="659" y="1210"/>
                    <a:pt x="659" y="1210"/>
                  </a:cubicBezTo>
                  <a:cubicBezTo>
                    <a:pt x="656" y="1211"/>
                    <a:pt x="653" y="1211"/>
                    <a:pt x="650" y="1211"/>
                  </a:cubicBezTo>
                  <a:moveTo>
                    <a:pt x="125" y="315"/>
                  </a:moveTo>
                  <a:cubicBezTo>
                    <a:pt x="671" y="1115"/>
                    <a:pt x="671" y="1115"/>
                    <a:pt x="671" y="1115"/>
                  </a:cubicBezTo>
                  <a:cubicBezTo>
                    <a:pt x="1711" y="899"/>
                    <a:pt x="1711" y="899"/>
                    <a:pt x="1711" y="899"/>
                  </a:cubicBezTo>
                  <a:cubicBezTo>
                    <a:pt x="1166" y="99"/>
                    <a:pt x="1166" y="99"/>
                    <a:pt x="1166" y="99"/>
                  </a:cubicBezTo>
                  <a:lnTo>
                    <a:pt x="125" y="31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7" name="文本框 86"/>
          <p:cNvSpPr txBox="1"/>
          <p:nvPr/>
        </p:nvSpPr>
        <p:spPr>
          <a:xfrm>
            <a:off x="1043760" y="205691"/>
            <a:ext cx="269817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事务以及锁介绍</a:t>
            </a: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702A023C-2477-4EA2-B701-10352F7DA05E}"/>
              </a:ext>
            </a:extLst>
          </p:cNvPr>
          <p:cNvSpPr/>
          <p:nvPr/>
        </p:nvSpPr>
        <p:spPr>
          <a:xfrm>
            <a:off x="992792" y="2260275"/>
            <a:ext cx="250666" cy="264592"/>
          </a:xfrm>
          <a:prstGeom prst="ellipse">
            <a:avLst/>
          </a:prstGeom>
          <a:solidFill>
            <a:srgbClr val="F5C720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8519E6C8-E788-41F1-963D-5E9B6D77748A}"/>
              </a:ext>
            </a:extLst>
          </p:cNvPr>
          <p:cNvSpPr txBox="1"/>
          <p:nvPr/>
        </p:nvSpPr>
        <p:spPr>
          <a:xfrm>
            <a:off x="1403031" y="2199091"/>
            <a:ext cx="8892797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/>
              <a:t>锁分类</a:t>
            </a:r>
            <a:endParaRPr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454F57A-B9B5-453B-B25F-7294A43863E7}"/>
              </a:ext>
            </a:extLst>
          </p:cNvPr>
          <p:cNvSpPr txBox="1"/>
          <p:nvPr/>
        </p:nvSpPr>
        <p:spPr>
          <a:xfrm>
            <a:off x="1293199" y="2612025"/>
            <a:ext cx="6721724" cy="759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dirty="0"/>
              <a:t>3</a:t>
            </a:r>
            <a:r>
              <a:rPr lang="zh-CN" altLang="en-US" dirty="0"/>
              <a:t>、间隙锁（</a:t>
            </a:r>
            <a:r>
              <a:rPr lang="en-US" altLang="zh-CN" dirty="0"/>
              <a:t>gap</a:t>
            </a:r>
            <a:r>
              <a:rPr lang="zh-CN" altLang="en-US" dirty="0"/>
              <a:t>）（加在数据中间）</a:t>
            </a:r>
            <a:endParaRPr lang="en-US" altLang="zh-CN" dirty="0"/>
          </a:p>
          <a:p>
            <a:pPr>
              <a:lnSpc>
                <a:spcPct val="125000"/>
              </a:lnSpc>
            </a:pPr>
            <a:r>
              <a:rPr lang="en-US" altLang="zh-CN" dirty="0"/>
              <a:t>      </a:t>
            </a:r>
            <a:r>
              <a:rPr lang="zh-CN" altLang="en-US" dirty="0"/>
              <a:t>相互之间不排斥，与其他锁排斥。</a:t>
            </a: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CF31C724-39CC-40F8-8354-042D10C6EFEB}"/>
              </a:ext>
            </a:extLst>
          </p:cNvPr>
          <p:cNvSpPr/>
          <p:nvPr/>
        </p:nvSpPr>
        <p:spPr>
          <a:xfrm>
            <a:off x="567260" y="1177945"/>
            <a:ext cx="695081" cy="733696"/>
          </a:xfrm>
          <a:prstGeom prst="ellipse">
            <a:avLst/>
          </a:prstGeom>
          <a:solidFill>
            <a:srgbClr val="EB6464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C5024530-CDF1-42C7-8BE7-311CCC915D53}"/>
              </a:ext>
            </a:extLst>
          </p:cNvPr>
          <p:cNvSpPr txBox="1"/>
          <p:nvPr/>
        </p:nvSpPr>
        <p:spPr>
          <a:xfrm>
            <a:off x="1293199" y="1376894"/>
            <a:ext cx="8892797" cy="408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/>
              <a:t>可重复读级别下（</a:t>
            </a:r>
            <a:r>
              <a:rPr lang="en-US" altLang="zh-CN" dirty="0"/>
              <a:t>RR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A82D530-9559-4529-96BC-B5FB54D97A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429" y="1677064"/>
            <a:ext cx="5142941" cy="464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281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-1" y="98708"/>
            <a:ext cx="3993267" cy="6759292"/>
            <a:chOff x="0" y="1109"/>
            <a:chExt cx="1897" cy="3211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0" y="1109"/>
              <a:ext cx="1897" cy="3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0" y="1109"/>
              <a:ext cx="1897" cy="3211"/>
            </a:xfrm>
            <a:custGeom>
              <a:avLst/>
              <a:gdLst>
                <a:gd name="T0" fmla="*/ 0 w 1897"/>
                <a:gd name="T1" fmla="*/ 3211 h 3211"/>
                <a:gd name="T2" fmla="*/ 1678 w 1897"/>
                <a:gd name="T3" fmla="*/ 3211 h 3211"/>
                <a:gd name="T4" fmla="*/ 1385 w 1897"/>
                <a:gd name="T5" fmla="*/ 1825 h 3211"/>
                <a:gd name="T6" fmla="*/ 1897 w 1897"/>
                <a:gd name="T7" fmla="*/ 1575 h 3211"/>
                <a:gd name="T8" fmla="*/ 1202 w 1897"/>
                <a:gd name="T9" fmla="*/ 105 h 3211"/>
                <a:gd name="T10" fmla="*/ 0 w 1897"/>
                <a:gd name="T11" fmla="*/ 0 h 3211"/>
                <a:gd name="T12" fmla="*/ 0 w 1897"/>
                <a:gd name="T13" fmla="*/ 3211 h 3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97" h="3211">
                  <a:moveTo>
                    <a:pt x="0" y="3211"/>
                  </a:moveTo>
                  <a:lnTo>
                    <a:pt x="1678" y="3211"/>
                  </a:lnTo>
                  <a:lnTo>
                    <a:pt x="1385" y="1825"/>
                  </a:lnTo>
                  <a:lnTo>
                    <a:pt x="1897" y="1575"/>
                  </a:lnTo>
                  <a:lnTo>
                    <a:pt x="1202" y="105"/>
                  </a:lnTo>
                  <a:lnTo>
                    <a:pt x="0" y="0"/>
                  </a:lnTo>
                  <a:lnTo>
                    <a:pt x="0" y="3211"/>
                  </a:ln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52" y="1538"/>
              <a:ext cx="532" cy="197"/>
            </a:xfrm>
            <a:custGeom>
              <a:avLst/>
              <a:gdLst>
                <a:gd name="T0" fmla="*/ 1077 w 1090"/>
                <a:gd name="T1" fmla="*/ 201 h 403"/>
                <a:gd name="T2" fmla="*/ 996 w 1090"/>
                <a:gd name="T3" fmla="*/ 116 h 403"/>
                <a:gd name="T4" fmla="*/ 1074 w 1090"/>
                <a:gd name="T5" fmla="*/ 59 h 403"/>
                <a:gd name="T6" fmla="*/ 1079 w 1090"/>
                <a:gd name="T7" fmla="*/ 16 h 403"/>
                <a:gd name="T8" fmla="*/ 1035 w 1090"/>
                <a:gd name="T9" fmla="*/ 11 h 403"/>
                <a:gd name="T10" fmla="*/ 84 w 1090"/>
                <a:gd name="T11" fmla="*/ 32 h 403"/>
                <a:gd name="T12" fmla="*/ 54 w 1090"/>
                <a:gd name="T13" fmla="*/ 10 h 403"/>
                <a:gd name="T14" fmla="*/ 10 w 1090"/>
                <a:gd name="T15" fmla="*/ 17 h 403"/>
                <a:gd name="T16" fmla="*/ 17 w 1090"/>
                <a:gd name="T17" fmla="*/ 60 h 403"/>
                <a:gd name="T18" fmla="*/ 46 w 1090"/>
                <a:gd name="T19" fmla="*/ 82 h 403"/>
                <a:gd name="T20" fmla="*/ 82 w 1090"/>
                <a:gd name="T21" fmla="*/ 107 h 403"/>
                <a:gd name="T22" fmla="*/ 14 w 1090"/>
                <a:gd name="T23" fmla="*/ 174 h 403"/>
                <a:gd name="T24" fmla="*/ 14 w 1090"/>
                <a:gd name="T25" fmla="*/ 218 h 403"/>
                <a:gd name="T26" fmla="*/ 37 w 1090"/>
                <a:gd name="T27" fmla="*/ 227 h 403"/>
                <a:gd name="T28" fmla="*/ 59 w 1090"/>
                <a:gd name="T29" fmla="*/ 218 h 403"/>
                <a:gd name="T30" fmla="*/ 137 w 1090"/>
                <a:gd name="T31" fmla="*/ 140 h 403"/>
                <a:gd name="T32" fmla="*/ 207 w 1090"/>
                <a:gd name="T33" fmla="*/ 175 h 403"/>
                <a:gd name="T34" fmla="*/ 149 w 1090"/>
                <a:gd name="T35" fmla="*/ 288 h 403"/>
                <a:gd name="T36" fmla="*/ 163 w 1090"/>
                <a:gd name="T37" fmla="*/ 329 h 403"/>
                <a:gd name="T38" fmla="*/ 177 w 1090"/>
                <a:gd name="T39" fmla="*/ 333 h 403"/>
                <a:gd name="T40" fmla="*/ 205 w 1090"/>
                <a:gd name="T41" fmla="*/ 316 h 403"/>
                <a:gd name="T42" fmla="*/ 266 w 1090"/>
                <a:gd name="T43" fmla="*/ 198 h 403"/>
                <a:gd name="T44" fmla="*/ 353 w 1090"/>
                <a:gd name="T45" fmla="*/ 224 h 403"/>
                <a:gd name="T46" fmla="*/ 343 w 1090"/>
                <a:gd name="T47" fmla="*/ 343 h 403"/>
                <a:gd name="T48" fmla="*/ 371 w 1090"/>
                <a:gd name="T49" fmla="*/ 376 h 403"/>
                <a:gd name="T50" fmla="*/ 374 w 1090"/>
                <a:gd name="T51" fmla="*/ 377 h 403"/>
                <a:gd name="T52" fmla="*/ 405 w 1090"/>
                <a:gd name="T53" fmla="*/ 348 h 403"/>
                <a:gd name="T54" fmla="*/ 415 w 1090"/>
                <a:gd name="T55" fmla="*/ 236 h 403"/>
                <a:gd name="T56" fmla="*/ 536 w 1090"/>
                <a:gd name="T57" fmla="*/ 246 h 403"/>
                <a:gd name="T58" fmla="*/ 557 w 1090"/>
                <a:gd name="T59" fmla="*/ 376 h 403"/>
                <a:gd name="T60" fmla="*/ 588 w 1090"/>
                <a:gd name="T61" fmla="*/ 403 h 403"/>
                <a:gd name="T62" fmla="*/ 593 w 1090"/>
                <a:gd name="T63" fmla="*/ 402 h 403"/>
                <a:gd name="T64" fmla="*/ 619 w 1090"/>
                <a:gd name="T65" fmla="*/ 367 h 403"/>
                <a:gd name="T66" fmla="*/ 599 w 1090"/>
                <a:gd name="T67" fmla="*/ 245 h 403"/>
                <a:gd name="T68" fmla="*/ 751 w 1090"/>
                <a:gd name="T69" fmla="*/ 221 h 403"/>
                <a:gd name="T70" fmla="*/ 805 w 1090"/>
                <a:gd name="T71" fmla="*/ 326 h 403"/>
                <a:gd name="T72" fmla="*/ 833 w 1090"/>
                <a:gd name="T73" fmla="*/ 343 h 403"/>
                <a:gd name="T74" fmla="*/ 848 w 1090"/>
                <a:gd name="T75" fmla="*/ 339 h 403"/>
                <a:gd name="T76" fmla="*/ 861 w 1090"/>
                <a:gd name="T77" fmla="*/ 298 h 403"/>
                <a:gd name="T78" fmla="*/ 813 w 1090"/>
                <a:gd name="T79" fmla="*/ 203 h 403"/>
                <a:gd name="T80" fmla="*/ 940 w 1090"/>
                <a:gd name="T81" fmla="*/ 148 h 403"/>
                <a:gd name="T82" fmla="*/ 1032 w 1090"/>
                <a:gd name="T83" fmla="*/ 243 h 403"/>
                <a:gd name="T84" fmla="*/ 1055 w 1090"/>
                <a:gd name="T85" fmla="*/ 253 h 403"/>
                <a:gd name="T86" fmla="*/ 1076 w 1090"/>
                <a:gd name="T87" fmla="*/ 244 h 403"/>
                <a:gd name="T88" fmla="*/ 1077 w 1090"/>
                <a:gd name="T89" fmla="*/ 201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90" h="403">
                  <a:moveTo>
                    <a:pt x="1077" y="201"/>
                  </a:moveTo>
                  <a:cubicBezTo>
                    <a:pt x="996" y="116"/>
                    <a:pt x="996" y="116"/>
                    <a:pt x="996" y="116"/>
                  </a:cubicBezTo>
                  <a:cubicBezTo>
                    <a:pt x="1023" y="98"/>
                    <a:pt x="1049" y="80"/>
                    <a:pt x="1074" y="59"/>
                  </a:cubicBezTo>
                  <a:cubicBezTo>
                    <a:pt x="1088" y="48"/>
                    <a:pt x="1090" y="29"/>
                    <a:pt x="1079" y="16"/>
                  </a:cubicBezTo>
                  <a:cubicBezTo>
                    <a:pt x="1068" y="2"/>
                    <a:pt x="1048" y="0"/>
                    <a:pt x="1035" y="11"/>
                  </a:cubicBezTo>
                  <a:cubicBezTo>
                    <a:pt x="760" y="234"/>
                    <a:pt x="369" y="243"/>
                    <a:pt x="84" y="32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40" y="0"/>
                    <a:pt x="20" y="3"/>
                    <a:pt x="10" y="17"/>
                  </a:cubicBezTo>
                  <a:cubicBezTo>
                    <a:pt x="0" y="30"/>
                    <a:pt x="3" y="50"/>
                    <a:pt x="17" y="60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58" y="91"/>
                    <a:pt x="70" y="99"/>
                    <a:pt x="82" y="107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2" y="186"/>
                    <a:pt x="2" y="206"/>
                    <a:pt x="14" y="218"/>
                  </a:cubicBezTo>
                  <a:cubicBezTo>
                    <a:pt x="21" y="224"/>
                    <a:pt x="29" y="227"/>
                    <a:pt x="37" y="227"/>
                  </a:cubicBezTo>
                  <a:cubicBezTo>
                    <a:pt x="45" y="227"/>
                    <a:pt x="53" y="224"/>
                    <a:pt x="59" y="218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60" y="153"/>
                    <a:pt x="184" y="165"/>
                    <a:pt x="207" y="175"/>
                  </a:cubicBezTo>
                  <a:cubicBezTo>
                    <a:pt x="149" y="288"/>
                    <a:pt x="149" y="288"/>
                    <a:pt x="149" y="288"/>
                  </a:cubicBezTo>
                  <a:cubicBezTo>
                    <a:pt x="141" y="303"/>
                    <a:pt x="147" y="322"/>
                    <a:pt x="163" y="329"/>
                  </a:cubicBezTo>
                  <a:cubicBezTo>
                    <a:pt x="167" y="332"/>
                    <a:pt x="172" y="333"/>
                    <a:pt x="177" y="333"/>
                  </a:cubicBezTo>
                  <a:cubicBezTo>
                    <a:pt x="188" y="333"/>
                    <a:pt x="199" y="327"/>
                    <a:pt x="205" y="316"/>
                  </a:cubicBezTo>
                  <a:cubicBezTo>
                    <a:pt x="266" y="198"/>
                    <a:pt x="266" y="198"/>
                    <a:pt x="266" y="198"/>
                  </a:cubicBezTo>
                  <a:cubicBezTo>
                    <a:pt x="294" y="209"/>
                    <a:pt x="323" y="217"/>
                    <a:pt x="353" y="224"/>
                  </a:cubicBezTo>
                  <a:cubicBezTo>
                    <a:pt x="343" y="343"/>
                    <a:pt x="343" y="343"/>
                    <a:pt x="343" y="343"/>
                  </a:cubicBezTo>
                  <a:cubicBezTo>
                    <a:pt x="341" y="360"/>
                    <a:pt x="354" y="375"/>
                    <a:pt x="371" y="376"/>
                  </a:cubicBezTo>
                  <a:cubicBezTo>
                    <a:pt x="372" y="377"/>
                    <a:pt x="373" y="377"/>
                    <a:pt x="374" y="377"/>
                  </a:cubicBezTo>
                  <a:cubicBezTo>
                    <a:pt x="390" y="377"/>
                    <a:pt x="404" y="364"/>
                    <a:pt x="405" y="348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55" y="243"/>
                    <a:pt x="495" y="246"/>
                    <a:pt x="536" y="246"/>
                  </a:cubicBezTo>
                  <a:cubicBezTo>
                    <a:pt x="557" y="376"/>
                    <a:pt x="557" y="376"/>
                    <a:pt x="557" y="376"/>
                  </a:cubicBezTo>
                  <a:cubicBezTo>
                    <a:pt x="559" y="392"/>
                    <a:pt x="573" y="403"/>
                    <a:pt x="588" y="403"/>
                  </a:cubicBezTo>
                  <a:cubicBezTo>
                    <a:pt x="589" y="403"/>
                    <a:pt x="591" y="402"/>
                    <a:pt x="593" y="402"/>
                  </a:cubicBezTo>
                  <a:cubicBezTo>
                    <a:pt x="610" y="399"/>
                    <a:pt x="621" y="384"/>
                    <a:pt x="619" y="367"/>
                  </a:cubicBezTo>
                  <a:cubicBezTo>
                    <a:pt x="599" y="245"/>
                    <a:pt x="599" y="245"/>
                    <a:pt x="599" y="245"/>
                  </a:cubicBezTo>
                  <a:cubicBezTo>
                    <a:pt x="650" y="241"/>
                    <a:pt x="701" y="233"/>
                    <a:pt x="751" y="221"/>
                  </a:cubicBezTo>
                  <a:cubicBezTo>
                    <a:pt x="805" y="326"/>
                    <a:pt x="805" y="326"/>
                    <a:pt x="805" y="326"/>
                  </a:cubicBezTo>
                  <a:cubicBezTo>
                    <a:pt x="811" y="337"/>
                    <a:pt x="822" y="343"/>
                    <a:pt x="833" y="343"/>
                  </a:cubicBezTo>
                  <a:cubicBezTo>
                    <a:pt x="838" y="343"/>
                    <a:pt x="843" y="342"/>
                    <a:pt x="848" y="339"/>
                  </a:cubicBezTo>
                  <a:cubicBezTo>
                    <a:pt x="863" y="332"/>
                    <a:pt x="869" y="313"/>
                    <a:pt x="861" y="298"/>
                  </a:cubicBezTo>
                  <a:cubicBezTo>
                    <a:pt x="813" y="203"/>
                    <a:pt x="813" y="203"/>
                    <a:pt x="813" y="203"/>
                  </a:cubicBezTo>
                  <a:cubicBezTo>
                    <a:pt x="856" y="188"/>
                    <a:pt x="899" y="170"/>
                    <a:pt x="940" y="148"/>
                  </a:cubicBezTo>
                  <a:cubicBezTo>
                    <a:pt x="1032" y="243"/>
                    <a:pt x="1032" y="243"/>
                    <a:pt x="1032" y="243"/>
                  </a:cubicBezTo>
                  <a:cubicBezTo>
                    <a:pt x="1038" y="250"/>
                    <a:pt x="1046" y="253"/>
                    <a:pt x="1055" y="253"/>
                  </a:cubicBezTo>
                  <a:cubicBezTo>
                    <a:pt x="1062" y="253"/>
                    <a:pt x="1070" y="250"/>
                    <a:pt x="1076" y="244"/>
                  </a:cubicBezTo>
                  <a:cubicBezTo>
                    <a:pt x="1089" y="233"/>
                    <a:pt x="1089" y="213"/>
                    <a:pt x="1077" y="201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21" y="3161459"/>
            <a:ext cx="272235" cy="267541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3993266" y="285787"/>
            <a:ext cx="54374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三</a:t>
            </a:r>
            <a:r>
              <a:rPr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.</a:t>
            </a:r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常见死锁类型</a:t>
            </a:r>
          </a:p>
        </p:txBody>
      </p:sp>
      <p:sp>
        <p:nvSpPr>
          <p:cNvPr id="24" name="矩形 23"/>
          <p:cNvSpPr/>
          <p:nvPr/>
        </p:nvSpPr>
        <p:spPr>
          <a:xfrm>
            <a:off x="3993266" y="1807787"/>
            <a:ext cx="4812145" cy="2707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新建表结构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CREATE TABLE `t` (  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`id` int(11) NOT NULL, 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`c` int(11) DEFAULT NULL, 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`d` int(11) DEFAULT NULL,  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PRIMARY KEY (`id`),  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KEY `c` (`c`)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 ENGINE=InnoDB DEFAULT CHARSET=utf8mb4;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340" y="4783370"/>
            <a:ext cx="741669" cy="41156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D161163-4203-4EFE-AE22-B26AF912D7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286" y="2318328"/>
            <a:ext cx="2216512" cy="2069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325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1617</TotalTime>
  <Words>1125</Words>
  <Application>Microsoft Office PowerPoint</Application>
  <PresentationFormat>宽屏</PresentationFormat>
  <Paragraphs>130</Paragraphs>
  <Slides>19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方正静蕾简体</vt:lpstr>
      <vt:lpstr>华文细黑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黄坤</cp:lastModifiedBy>
  <cp:revision>33</cp:revision>
  <dcterms:created xsi:type="dcterms:W3CDTF">2017-09-24T09:13:30Z</dcterms:created>
  <dcterms:modified xsi:type="dcterms:W3CDTF">2019-01-08T08:59:26Z</dcterms:modified>
</cp:coreProperties>
</file>

<file path=docProps/thumbnail.jpeg>
</file>